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  <p:sldMasterId id="2147484310" r:id="rId2"/>
  </p:sldMasterIdLst>
  <p:notesMasterIdLst>
    <p:notesMasterId r:id="rId33"/>
  </p:notesMasterIdLst>
  <p:handoutMasterIdLst>
    <p:handoutMasterId r:id="rId34"/>
  </p:handoutMasterIdLst>
  <p:sldIdLst>
    <p:sldId id="1486" r:id="rId3"/>
    <p:sldId id="1482" r:id="rId4"/>
    <p:sldId id="1491" r:id="rId5"/>
    <p:sldId id="1488" r:id="rId6"/>
    <p:sldId id="1464" r:id="rId7"/>
    <p:sldId id="1492" r:id="rId8"/>
    <p:sldId id="1493" r:id="rId9"/>
    <p:sldId id="1494" r:id="rId10"/>
    <p:sldId id="1495" r:id="rId11"/>
    <p:sldId id="1496" r:id="rId12"/>
    <p:sldId id="1497" r:id="rId13"/>
    <p:sldId id="2147482238" r:id="rId14"/>
    <p:sldId id="2147482239" r:id="rId15"/>
    <p:sldId id="2147482240" r:id="rId16"/>
    <p:sldId id="2147482241" r:id="rId17"/>
    <p:sldId id="2147482242" r:id="rId18"/>
    <p:sldId id="2147482243" r:id="rId19"/>
    <p:sldId id="2147482244" r:id="rId20"/>
    <p:sldId id="2147482245" r:id="rId21"/>
    <p:sldId id="2147482246" r:id="rId22"/>
    <p:sldId id="2147482247" r:id="rId23"/>
    <p:sldId id="2147482248" r:id="rId24"/>
    <p:sldId id="2147482249" r:id="rId25"/>
    <p:sldId id="2147482250" r:id="rId26"/>
    <p:sldId id="2147482251" r:id="rId27"/>
    <p:sldId id="2147482252" r:id="rId28"/>
    <p:sldId id="2147482339" r:id="rId29"/>
    <p:sldId id="2147482340" r:id="rId30"/>
    <p:sldId id="1490" r:id="rId31"/>
    <p:sldId id="1484" r:id="rId32"/>
  </p:sldIdLst>
  <p:sldSz cx="12436475" cy="6994525"/>
  <p:notesSz cx="6858000" cy="9144000"/>
  <p:custDataLst>
    <p:tags r:id="rId35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2929"/>
    <a:srgbClr val="001344"/>
    <a:srgbClr val="E3C038"/>
    <a:srgbClr val="0078D7"/>
    <a:srgbClr val="000000"/>
    <a:srgbClr val="FFFFFF"/>
    <a:srgbClr val="592C8C"/>
    <a:srgbClr val="505050"/>
    <a:srgbClr val="00BCF2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D612B2-9841-44A5-B274-6E72F32E989B}" v="39" dt="2025-04-09T18:59:09.8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752" autoAdjust="0"/>
    <p:restoredTop sz="92096" autoAdjust="0"/>
  </p:normalViewPr>
  <p:slideViewPr>
    <p:cSldViewPr>
      <p:cViewPr varScale="1">
        <p:scale>
          <a:sx n="92" d="100"/>
          <a:sy n="92" d="100"/>
        </p:scale>
        <p:origin x="168" y="10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42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gs" Target="tags/tag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Rodríguez" userId="c2398672056875bc" providerId="LiveId" clId="{2BD612B2-9841-44A5-B274-6E72F32E989B}"/>
    <pc:docChg chg="undo custSel mod addSld delSld modSld modMainMaster">
      <pc:chgData name="David Rodríguez" userId="c2398672056875bc" providerId="LiveId" clId="{2BD612B2-9841-44A5-B274-6E72F32E989B}" dt="2025-04-09T18:59:09.814" v="129"/>
      <pc:docMkLst>
        <pc:docMk/>
      </pc:docMkLst>
      <pc:sldChg chg="addSp delSp modSp mod">
        <pc:chgData name="David Rodríguez" userId="c2398672056875bc" providerId="LiveId" clId="{2BD612B2-9841-44A5-B274-6E72F32E989B}" dt="2025-04-09T18:59:09.814" v="129"/>
        <pc:sldMkLst>
          <pc:docMk/>
          <pc:sldMk cId="488528458" sldId="1488"/>
        </pc:sldMkLst>
        <pc:picChg chg="add mod">
          <ac:chgData name="David Rodríguez" userId="c2398672056875bc" providerId="LiveId" clId="{2BD612B2-9841-44A5-B274-6E72F32E989B}" dt="2025-04-09T18:59:09.814" v="129"/>
          <ac:picMkLst>
            <pc:docMk/>
            <pc:sldMk cId="488528458" sldId="1488"/>
            <ac:picMk id="2" creationId="{15EEE8F3-F413-6240-15F2-F9B0C64CBF5F}"/>
          </ac:picMkLst>
        </pc:picChg>
        <pc:picChg chg="add del mod">
          <ac:chgData name="David Rodríguez" userId="c2398672056875bc" providerId="LiveId" clId="{2BD612B2-9841-44A5-B274-6E72F32E989B}" dt="2025-04-09T18:59:09.471" v="128" actId="478"/>
          <ac:picMkLst>
            <pc:docMk/>
            <pc:sldMk cId="488528458" sldId="1488"/>
            <ac:picMk id="3" creationId="{1BC8C56F-52B5-E70F-B343-16BB21BCD7FF}"/>
          </ac:picMkLst>
        </pc:picChg>
        <pc:picChg chg="mod">
          <ac:chgData name="David Rodríguez" userId="c2398672056875bc" providerId="LiveId" clId="{2BD612B2-9841-44A5-B274-6E72F32E989B}" dt="2025-04-09T18:58:24.656" v="117" actId="14826"/>
          <ac:picMkLst>
            <pc:docMk/>
            <pc:sldMk cId="488528458" sldId="1488"/>
            <ac:picMk id="5" creationId="{F7F6F612-8D52-9B79-5302-8B15E26B7245}"/>
          </ac:picMkLst>
        </pc:picChg>
        <pc:picChg chg="del">
          <ac:chgData name="David Rodríguez" userId="c2398672056875bc" providerId="LiveId" clId="{2BD612B2-9841-44A5-B274-6E72F32E989B}" dt="2025-04-09T17:34:53.493" v="79" actId="478"/>
          <ac:picMkLst>
            <pc:docMk/>
            <pc:sldMk cId="488528458" sldId="1488"/>
            <ac:picMk id="6" creationId="{7384903F-0AD2-65CA-3110-E35E6F9C6E02}"/>
          </ac:picMkLst>
        </pc:picChg>
        <pc:picChg chg="mod">
          <ac:chgData name="David Rodríguez" userId="c2398672056875bc" providerId="LiveId" clId="{2BD612B2-9841-44A5-B274-6E72F32E989B}" dt="2025-04-09T17:33:37.513" v="75" actId="14826"/>
          <ac:picMkLst>
            <pc:docMk/>
            <pc:sldMk cId="488528458" sldId="1488"/>
            <ac:picMk id="10" creationId="{E47651E1-6E84-0285-AD57-F85B785AE4FF}"/>
          </ac:picMkLst>
        </pc:picChg>
        <pc:picChg chg="add del mod">
          <ac:chgData name="David Rodríguez" userId="c2398672056875bc" providerId="LiveId" clId="{2BD612B2-9841-44A5-B274-6E72F32E989B}" dt="2025-04-09T18:59:07.936" v="127" actId="478"/>
          <ac:picMkLst>
            <pc:docMk/>
            <pc:sldMk cId="488528458" sldId="1488"/>
            <ac:picMk id="1026" creationId="{0D4BCA30-EB57-BA21-FB99-E5326049F1FB}"/>
          </ac:picMkLst>
        </pc:picChg>
      </pc:sldChg>
      <pc:sldChg chg="del">
        <pc:chgData name="David Rodríguez" userId="c2398672056875bc" providerId="LiveId" clId="{2BD612B2-9841-44A5-B274-6E72F32E989B}" dt="2025-04-09T17:35:33.212" v="90" actId="47"/>
        <pc:sldMkLst>
          <pc:docMk/>
          <pc:sldMk cId="282717410" sldId="1489"/>
        </pc:sldMkLst>
      </pc:sldChg>
      <pc:sldChg chg="addSp delSp modSp add mod">
        <pc:chgData name="David Rodríguez" userId="c2398672056875bc" providerId="LiveId" clId="{2BD612B2-9841-44A5-B274-6E72F32E989B}" dt="2025-04-09T18:59:02.581" v="126" actId="1076"/>
        <pc:sldMkLst>
          <pc:docMk/>
          <pc:sldMk cId="1769713630" sldId="1490"/>
        </pc:sldMkLst>
        <pc:picChg chg="del">
          <ac:chgData name="David Rodríguez" userId="c2398672056875bc" providerId="LiveId" clId="{2BD612B2-9841-44A5-B274-6E72F32E989B}" dt="2025-04-09T18:58:48.343" v="119" actId="478"/>
          <ac:picMkLst>
            <pc:docMk/>
            <pc:sldMk cId="1769713630" sldId="1490"/>
            <ac:picMk id="3" creationId="{873D1A24-B213-E42C-7C89-63FAD22C42CB}"/>
          </ac:picMkLst>
        </pc:picChg>
        <pc:picChg chg="add mod">
          <ac:chgData name="David Rodríguez" userId="c2398672056875bc" providerId="LiveId" clId="{2BD612B2-9841-44A5-B274-6E72F32E989B}" dt="2025-04-09T18:59:02.581" v="126" actId="1076"/>
          <ac:picMkLst>
            <pc:docMk/>
            <pc:sldMk cId="1769713630" sldId="1490"/>
            <ac:picMk id="4" creationId="{B8469A85-4F54-EEB8-8763-14BFC4A15D58}"/>
          </ac:picMkLst>
        </pc:picChg>
        <pc:picChg chg="mod">
          <ac:chgData name="David Rodríguez" userId="c2398672056875bc" providerId="LiveId" clId="{2BD612B2-9841-44A5-B274-6E72F32E989B}" dt="2025-04-09T18:58:31.997" v="118" actId="14826"/>
          <ac:picMkLst>
            <pc:docMk/>
            <pc:sldMk cId="1769713630" sldId="1490"/>
            <ac:picMk id="5" creationId="{0EC01DE1-7EF8-5BFD-7C9B-DB1616143ADB}"/>
          </ac:picMkLst>
        </pc:picChg>
        <pc:picChg chg="del">
          <ac:chgData name="David Rodríguez" userId="c2398672056875bc" providerId="LiveId" clId="{2BD612B2-9841-44A5-B274-6E72F32E989B}" dt="2025-04-09T18:58:52.935" v="123" actId="478"/>
          <ac:picMkLst>
            <pc:docMk/>
            <pc:sldMk cId="1769713630" sldId="1490"/>
            <ac:picMk id="1026" creationId="{19AF837A-C382-2591-1340-DCBBC904ED04}"/>
          </ac:picMkLst>
        </pc:picChg>
      </pc:sldChg>
      <pc:sldChg chg="new del mod modClrScheme chgLayout">
        <pc:chgData name="David Rodríguez" userId="c2398672056875bc" providerId="LiveId" clId="{2BD612B2-9841-44A5-B274-6E72F32E989B}" dt="2025-04-09T18:52:25.202" v="116" actId="47"/>
        <pc:sldMkLst>
          <pc:docMk/>
          <pc:sldMk cId="1402475164" sldId="1491"/>
        </pc:sldMkLst>
      </pc:sldChg>
      <pc:sldMasterChg chg="modSldLayout">
        <pc:chgData name="David Rodríguez" userId="c2398672056875bc" providerId="LiveId" clId="{2BD612B2-9841-44A5-B274-6E72F32E989B}" dt="2025-04-09T17:58:45.012" v="115"/>
        <pc:sldMasterMkLst>
          <pc:docMk/>
          <pc:sldMasterMk cId="3588427678" sldId="2147484229"/>
        </pc:sldMasterMkLst>
        <pc:sldLayoutChg chg="addSp delSp modSp mod">
          <pc:chgData name="David Rodríguez" userId="c2398672056875bc" providerId="LiveId" clId="{2BD612B2-9841-44A5-B274-6E72F32E989B}" dt="2025-04-09T17:58:36.349" v="111" actId="478"/>
          <pc:sldLayoutMkLst>
            <pc:docMk/>
            <pc:sldMasterMk cId="3588427678" sldId="2147484229"/>
            <pc:sldLayoutMk cId="3897602530" sldId="2147484249"/>
          </pc:sldLayoutMkLst>
          <pc:spChg chg="add mod">
            <ac:chgData name="David Rodríguez" userId="c2398672056875bc" providerId="LiveId" clId="{2BD612B2-9841-44A5-B274-6E72F32E989B}" dt="2025-04-09T17:58:34.007" v="110"/>
            <ac:spMkLst>
              <pc:docMk/>
              <pc:sldMasterMk cId="3588427678" sldId="2147484229"/>
              <pc:sldLayoutMk cId="3897602530" sldId="2147484249"/>
              <ac:spMk id="3" creationId="{A42C45B5-4C00-6F8F-7202-1B5AF170940B}"/>
            </ac:spMkLst>
          </pc:spChg>
          <pc:spChg chg="mod">
            <ac:chgData name="David Rodríguez" userId="c2398672056875bc" providerId="LiveId" clId="{2BD612B2-9841-44A5-B274-6E72F32E989B}" dt="2025-04-09T17:30:25.680" v="43" actId="14826"/>
            <ac:spMkLst>
              <pc:docMk/>
              <pc:sldMasterMk cId="3588427678" sldId="2147484229"/>
              <pc:sldLayoutMk cId="3897602530" sldId="2147484249"/>
              <ac:spMk id="4" creationId="{00000000-0000-0000-0000-000000000000}"/>
            </ac:spMkLst>
          </pc:spChg>
          <pc:spChg chg="del">
            <ac:chgData name="David Rodríguez" userId="c2398672056875bc" providerId="LiveId" clId="{2BD612B2-9841-44A5-B274-6E72F32E989B}" dt="2025-04-09T17:58:36.349" v="111" actId="478"/>
            <ac:spMkLst>
              <pc:docMk/>
              <pc:sldMasterMk cId="3588427678" sldId="2147484229"/>
              <pc:sldLayoutMk cId="3897602530" sldId="2147484249"/>
              <ac:spMk id="11" creationId="{6C5DD0FA-E425-442B-859A-6468D6C9459C}"/>
            </ac:spMkLst>
          </pc:spChg>
          <pc:grpChg chg="mod">
            <ac:chgData name="David Rodríguez" userId="c2398672056875bc" providerId="LiveId" clId="{2BD612B2-9841-44A5-B274-6E72F32E989B}" dt="2025-04-09T17:30:25.680" v="43" actId="14826"/>
            <ac:grpSpMkLst>
              <pc:docMk/>
              <pc:sldMasterMk cId="3588427678" sldId="2147484229"/>
              <pc:sldLayoutMk cId="3897602530" sldId="2147484249"/>
              <ac:grpSpMk id="2" creationId="{353223EC-F96A-4AE0-91E8-4EE2E9F1CA54}"/>
            </ac:grpSpMkLst>
          </pc:grpChg>
          <pc:picChg chg="mod">
            <ac:chgData name="David Rodríguez" userId="c2398672056875bc" providerId="LiveId" clId="{2BD612B2-9841-44A5-B274-6E72F32E989B}" dt="2025-04-09T17:30:25.680" v="43" actId="14826"/>
            <ac:picMkLst>
              <pc:docMk/>
              <pc:sldMasterMk cId="3588427678" sldId="2147484229"/>
              <pc:sldLayoutMk cId="3897602530" sldId="2147484249"/>
              <ac:picMk id="8" creationId="{39D67FB8-65E2-45DD-B1AA-59F22B661C9E}"/>
            </ac:picMkLst>
          </pc:picChg>
        </pc:sldLayoutChg>
        <pc:sldLayoutChg chg="modSp">
          <pc:chgData name="David Rodríguez" userId="c2398672056875bc" providerId="LiveId" clId="{2BD612B2-9841-44A5-B274-6E72F32E989B}" dt="2025-04-09T17:33:12.613" v="73" actId="14826"/>
          <pc:sldLayoutMkLst>
            <pc:docMk/>
            <pc:sldMasterMk cId="3588427678" sldId="2147484229"/>
            <pc:sldLayoutMk cId="265596271" sldId="2147484269"/>
          </pc:sldLayoutMkLst>
          <pc:picChg chg="mod">
            <ac:chgData name="David Rodríguez" userId="c2398672056875bc" providerId="LiveId" clId="{2BD612B2-9841-44A5-B274-6E72F32E989B}" dt="2025-04-09T17:33:12.613" v="73" actId="14826"/>
            <ac:picMkLst>
              <pc:docMk/>
              <pc:sldMasterMk cId="3588427678" sldId="2147484229"/>
              <pc:sldLayoutMk cId="265596271" sldId="2147484269"/>
              <ac:picMk id="2" creationId="{0CC4F9EC-AA9C-E14D-2EBC-36966366CE79}"/>
            </ac:picMkLst>
          </pc:picChg>
        </pc:sldLayoutChg>
        <pc:sldLayoutChg chg="modSp">
          <pc:chgData name="David Rodríguez" userId="c2398672056875bc" providerId="LiveId" clId="{2BD612B2-9841-44A5-B274-6E72F32E989B}" dt="2025-04-09T17:30:56.361" v="48" actId="14826"/>
          <pc:sldLayoutMkLst>
            <pc:docMk/>
            <pc:sldMasterMk cId="3588427678" sldId="2147484229"/>
            <pc:sldLayoutMk cId="925069136" sldId="2147484299"/>
          </pc:sldLayoutMkLst>
          <pc:picChg chg="mod">
            <ac:chgData name="David Rodríguez" userId="c2398672056875bc" providerId="LiveId" clId="{2BD612B2-9841-44A5-B274-6E72F32E989B}" dt="2025-04-09T17:30:56.361" v="48" actId="14826"/>
            <ac:picMkLst>
              <pc:docMk/>
              <pc:sldMasterMk cId="3588427678" sldId="2147484229"/>
              <pc:sldLayoutMk cId="925069136" sldId="2147484299"/>
              <ac:picMk id="5" creationId="{9663C590-E0BC-4AF6-BE38-F7A08ED0E4A4}"/>
            </ac:picMkLst>
          </pc:picChg>
        </pc:sldLayoutChg>
        <pc:sldLayoutChg chg="addSp delSp modSp mod">
          <pc:chgData name="David Rodríguez" userId="c2398672056875bc" providerId="LiveId" clId="{2BD612B2-9841-44A5-B274-6E72F32E989B}" dt="2025-04-09T17:58:19.127" v="106" actId="1076"/>
          <pc:sldLayoutMkLst>
            <pc:docMk/>
            <pc:sldMasterMk cId="3588427678" sldId="2147484229"/>
            <pc:sldLayoutMk cId="1685010457" sldId="2147484300"/>
          </pc:sldLayoutMkLst>
          <pc:spChg chg="add mod">
            <ac:chgData name="David Rodríguez" userId="c2398672056875bc" providerId="LiveId" clId="{2BD612B2-9841-44A5-B274-6E72F32E989B}" dt="2025-04-09T17:58:19.127" v="106" actId="1076"/>
            <ac:spMkLst>
              <pc:docMk/>
              <pc:sldMasterMk cId="3588427678" sldId="2147484229"/>
              <pc:sldLayoutMk cId="1685010457" sldId="2147484300"/>
              <ac:spMk id="2" creationId="{226290A4-4EB5-2048-3227-4A599DCD11C4}"/>
            </ac:spMkLst>
          </pc:spChg>
          <pc:spChg chg="del">
            <ac:chgData name="David Rodríguez" userId="c2398672056875bc" providerId="LiveId" clId="{2BD612B2-9841-44A5-B274-6E72F32E989B}" dt="2025-04-09T17:58:12.891" v="104" actId="478"/>
            <ac:spMkLst>
              <pc:docMk/>
              <pc:sldMasterMk cId="3588427678" sldId="2147484229"/>
              <pc:sldLayoutMk cId="1685010457" sldId="2147484300"/>
              <ac:spMk id="6" creationId="{C7B981B0-F6EC-44B0-B6FD-1E539A2444DB}"/>
            </ac:spMkLst>
          </pc:spChg>
          <pc:spChg chg="mod">
            <ac:chgData name="David Rodríguez" userId="c2398672056875bc" providerId="LiveId" clId="{2BD612B2-9841-44A5-B274-6E72F32E989B}" dt="2025-04-09T17:30:04.526" v="40" actId="14826"/>
            <ac:spMkLst>
              <pc:docMk/>
              <pc:sldMasterMk cId="3588427678" sldId="2147484229"/>
              <pc:sldLayoutMk cId="1685010457" sldId="2147484300"/>
              <ac:spMk id="8" creationId="{00000000-0000-0000-0000-000000000000}"/>
            </ac:spMkLst>
          </pc:spChg>
          <pc:grpChg chg="mod">
            <ac:chgData name="David Rodríguez" userId="c2398672056875bc" providerId="LiveId" clId="{2BD612B2-9841-44A5-B274-6E72F32E989B}" dt="2025-04-09T17:30:04.526" v="40" actId="14826"/>
            <ac:grpSpMkLst>
              <pc:docMk/>
              <pc:sldMasterMk cId="3588427678" sldId="2147484229"/>
              <pc:sldLayoutMk cId="1685010457" sldId="2147484300"/>
              <ac:grpSpMk id="5" creationId="{777D4634-E12D-4F3C-8848-E41C183EBE33}"/>
            </ac:grpSpMkLst>
          </pc:grpChg>
          <pc:picChg chg="mod">
            <ac:chgData name="David Rodríguez" userId="c2398672056875bc" providerId="LiveId" clId="{2BD612B2-9841-44A5-B274-6E72F32E989B}" dt="2025-04-09T17:30:04.526" v="40" actId="14826"/>
            <ac:picMkLst>
              <pc:docMk/>
              <pc:sldMasterMk cId="3588427678" sldId="2147484229"/>
              <pc:sldLayoutMk cId="1685010457" sldId="2147484300"/>
              <ac:picMk id="3074" creationId="{661022FB-F1AC-4578-B53E-77613F1EC93F}"/>
            </ac:picMkLst>
          </pc:picChg>
        </pc:sldLayoutChg>
        <pc:sldLayoutChg chg="addSp delSp modSp mod">
          <pc:chgData name="David Rodríguez" userId="c2398672056875bc" providerId="LiveId" clId="{2BD612B2-9841-44A5-B274-6E72F32E989B}" dt="2025-04-09T17:58:28.985" v="109" actId="1076"/>
          <pc:sldLayoutMkLst>
            <pc:docMk/>
            <pc:sldMasterMk cId="3588427678" sldId="2147484229"/>
            <pc:sldLayoutMk cId="3628960440" sldId="2147484318"/>
          </pc:sldLayoutMkLst>
          <pc:spChg chg="add mod">
            <ac:chgData name="David Rodríguez" userId="c2398672056875bc" providerId="LiveId" clId="{2BD612B2-9841-44A5-B274-6E72F32E989B}" dt="2025-04-09T17:58:28.985" v="109" actId="1076"/>
            <ac:spMkLst>
              <pc:docMk/>
              <pc:sldMasterMk cId="3588427678" sldId="2147484229"/>
              <pc:sldLayoutMk cId="3628960440" sldId="2147484318"/>
              <ac:spMk id="3" creationId="{74804866-470A-FA15-B9EE-D2C6FAC29BA3}"/>
            </ac:spMkLst>
          </pc:spChg>
          <pc:spChg chg="mod">
            <ac:chgData name="David Rodríguez" userId="c2398672056875bc" providerId="LiveId" clId="{2BD612B2-9841-44A5-B274-6E72F32E989B}" dt="2025-04-09T17:30:11.247" v="41" actId="14826"/>
            <ac:spMkLst>
              <pc:docMk/>
              <pc:sldMasterMk cId="3588427678" sldId="2147484229"/>
              <pc:sldLayoutMk cId="3628960440" sldId="2147484318"/>
              <ac:spMk id="10" creationId="{00000000-0000-0000-0000-000000000000}"/>
            </ac:spMkLst>
          </pc:spChg>
          <pc:spChg chg="del">
            <ac:chgData name="David Rodríguez" userId="c2398672056875bc" providerId="LiveId" clId="{2BD612B2-9841-44A5-B274-6E72F32E989B}" dt="2025-04-09T17:58:25.309" v="107" actId="478"/>
            <ac:spMkLst>
              <pc:docMk/>
              <pc:sldMasterMk cId="3588427678" sldId="2147484229"/>
              <pc:sldLayoutMk cId="3628960440" sldId="2147484318"/>
              <ac:spMk id="12" creationId="{9426B6C6-BF79-4803-850F-9B763038DD30}"/>
            </ac:spMkLst>
          </pc:spChg>
          <pc:grpChg chg="mod">
            <ac:chgData name="David Rodríguez" userId="c2398672056875bc" providerId="LiveId" clId="{2BD612B2-9841-44A5-B274-6E72F32E989B}" dt="2025-04-09T17:30:11.247" v="41" actId="14826"/>
            <ac:grpSpMkLst>
              <pc:docMk/>
              <pc:sldMasterMk cId="3588427678" sldId="2147484229"/>
              <pc:sldLayoutMk cId="3628960440" sldId="2147484318"/>
              <ac:grpSpMk id="2" creationId="{7398FAFD-BC2F-4CB8-BEB1-0D3206027F43}"/>
            </ac:grpSpMkLst>
          </pc:grpChg>
          <pc:picChg chg="mod">
            <ac:chgData name="David Rodríguez" userId="c2398672056875bc" providerId="LiveId" clId="{2BD612B2-9841-44A5-B274-6E72F32E989B}" dt="2025-04-09T17:30:11.247" v="41" actId="14826"/>
            <ac:picMkLst>
              <pc:docMk/>
              <pc:sldMasterMk cId="3588427678" sldId="2147484229"/>
              <pc:sldLayoutMk cId="3628960440" sldId="2147484318"/>
              <ac:picMk id="7" creationId="{2B7C705D-D751-4036-809B-5677A0C9481D}"/>
            </ac:picMkLst>
          </pc:picChg>
        </pc:sldLayoutChg>
        <pc:sldLayoutChg chg="addSp delSp modSp mod">
          <pc:chgData name="David Rodríguez" userId="c2398672056875bc" providerId="LiveId" clId="{2BD612B2-9841-44A5-B274-6E72F32E989B}" dt="2025-04-09T17:58:40.732" v="113"/>
          <pc:sldLayoutMkLst>
            <pc:docMk/>
            <pc:sldMasterMk cId="3588427678" sldId="2147484229"/>
            <pc:sldLayoutMk cId="4230999698" sldId="2147484343"/>
          </pc:sldLayoutMkLst>
          <pc:spChg chg="add mod">
            <ac:chgData name="David Rodríguez" userId="c2398672056875bc" providerId="LiveId" clId="{2BD612B2-9841-44A5-B274-6E72F32E989B}" dt="2025-04-09T17:58:40.732" v="113"/>
            <ac:spMkLst>
              <pc:docMk/>
              <pc:sldMasterMk cId="3588427678" sldId="2147484229"/>
              <pc:sldLayoutMk cId="4230999698" sldId="2147484343"/>
              <ac:spMk id="2" creationId="{6166D4C8-34A3-C486-7AE2-5AA296C9BAFD}"/>
            </ac:spMkLst>
          </pc:spChg>
          <pc:spChg chg="del">
            <ac:chgData name="David Rodríguez" userId="c2398672056875bc" providerId="LiveId" clId="{2BD612B2-9841-44A5-B274-6E72F32E989B}" dt="2025-04-09T17:58:40.411" v="112" actId="478"/>
            <ac:spMkLst>
              <pc:docMk/>
              <pc:sldMasterMk cId="3588427678" sldId="2147484229"/>
              <pc:sldLayoutMk cId="4230999698" sldId="2147484343"/>
              <ac:spMk id="11" creationId="{F8D80C02-B57F-4D0E-932E-C1FF88E7AC70}"/>
            </ac:spMkLst>
          </pc:spChg>
          <pc:picChg chg="mod">
            <ac:chgData name="David Rodríguez" userId="c2398672056875bc" providerId="LiveId" clId="{2BD612B2-9841-44A5-B274-6E72F32E989B}" dt="2025-04-09T17:30:31.769" v="44" actId="14826"/>
            <ac:picMkLst>
              <pc:docMk/>
              <pc:sldMasterMk cId="3588427678" sldId="2147484229"/>
              <pc:sldLayoutMk cId="4230999698" sldId="2147484343"/>
              <ac:picMk id="8" creationId="{44C12652-0A33-4554-B697-2B267F7BB16B}"/>
            </ac:picMkLst>
          </pc:picChg>
        </pc:sldLayoutChg>
        <pc:sldLayoutChg chg="addSp delSp modSp mod">
          <pc:chgData name="David Rodríguez" userId="c2398672056875bc" providerId="LiveId" clId="{2BD612B2-9841-44A5-B274-6E72F32E989B}" dt="2025-04-09T17:58:45.012" v="115"/>
          <pc:sldLayoutMkLst>
            <pc:docMk/>
            <pc:sldMasterMk cId="3588427678" sldId="2147484229"/>
            <pc:sldLayoutMk cId="2455386308" sldId="2147484344"/>
          </pc:sldLayoutMkLst>
          <pc:spChg chg="add mod">
            <ac:chgData name="David Rodríguez" userId="c2398672056875bc" providerId="LiveId" clId="{2BD612B2-9841-44A5-B274-6E72F32E989B}" dt="2025-04-09T17:58:45.012" v="115"/>
            <ac:spMkLst>
              <pc:docMk/>
              <pc:sldMasterMk cId="3588427678" sldId="2147484229"/>
              <pc:sldLayoutMk cId="2455386308" sldId="2147484344"/>
              <ac:spMk id="2" creationId="{27564712-EAA5-FD1E-7EFC-ECB52456B491}"/>
            </ac:spMkLst>
          </pc:spChg>
          <pc:spChg chg="del">
            <ac:chgData name="David Rodríguez" userId="c2398672056875bc" providerId="LiveId" clId="{2BD612B2-9841-44A5-B274-6E72F32E989B}" dt="2025-04-09T17:58:44.487" v="114" actId="478"/>
            <ac:spMkLst>
              <pc:docMk/>
              <pc:sldMasterMk cId="3588427678" sldId="2147484229"/>
              <pc:sldLayoutMk cId="2455386308" sldId="2147484344"/>
              <ac:spMk id="11" creationId="{7282BAFB-B109-4A60-B9CE-411DB56345BA}"/>
            </ac:spMkLst>
          </pc:spChg>
          <pc:picChg chg="mod">
            <ac:chgData name="David Rodríguez" userId="c2398672056875bc" providerId="LiveId" clId="{2BD612B2-9841-44A5-B274-6E72F32E989B}" dt="2025-04-09T17:30:36.597" v="45" actId="14826"/>
            <ac:picMkLst>
              <pc:docMk/>
              <pc:sldMasterMk cId="3588427678" sldId="2147484229"/>
              <pc:sldLayoutMk cId="2455386308" sldId="2147484344"/>
              <ac:picMk id="8" creationId="{B5073E28-B4ED-4EAC-831D-E398FF3BFE26}"/>
            </ac:picMkLst>
          </pc:picChg>
        </pc:sldLayoutChg>
        <pc:sldLayoutChg chg="modSp">
          <pc:chgData name="David Rodríguez" userId="c2398672056875bc" providerId="LiveId" clId="{2BD612B2-9841-44A5-B274-6E72F32E989B}" dt="2025-04-09T17:33:22.965" v="74" actId="14826"/>
          <pc:sldLayoutMkLst>
            <pc:docMk/>
            <pc:sldMasterMk cId="3588427678" sldId="2147484229"/>
            <pc:sldLayoutMk cId="581383696" sldId="2147484345"/>
          </pc:sldLayoutMkLst>
          <pc:picChg chg="mod">
            <ac:chgData name="David Rodríguez" userId="c2398672056875bc" providerId="LiveId" clId="{2BD612B2-9841-44A5-B274-6E72F32E989B}" dt="2025-04-09T17:33:22.965" v="74" actId="14826"/>
            <ac:picMkLst>
              <pc:docMk/>
              <pc:sldMasterMk cId="3588427678" sldId="2147484229"/>
              <pc:sldLayoutMk cId="581383696" sldId="2147484345"/>
              <ac:picMk id="1028" creationId="{093C7B6F-64E5-4FFA-A7F0-2D56F53103C9}"/>
            </ac:picMkLst>
          </pc:picChg>
        </pc:sldLayoutChg>
        <pc:sldLayoutChg chg="modSp">
          <pc:chgData name="David Rodríguez" userId="c2398672056875bc" providerId="LiveId" clId="{2BD612B2-9841-44A5-B274-6E72F32E989B}" dt="2025-04-09T17:31:08.490" v="50" actId="14826"/>
          <pc:sldLayoutMkLst>
            <pc:docMk/>
            <pc:sldMasterMk cId="3588427678" sldId="2147484229"/>
            <pc:sldLayoutMk cId="145976308" sldId="2147484376"/>
          </pc:sldLayoutMkLst>
          <pc:picChg chg="mod">
            <ac:chgData name="David Rodríguez" userId="c2398672056875bc" providerId="LiveId" clId="{2BD612B2-9841-44A5-B274-6E72F32E989B}" dt="2025-04-09T17:31:08.490" v="50" actId="14826"/>
            <ac:picMkLst>
              <pc:docMk/>
              <pc:sldMasterMk cId="3588427678" sldId="2147484229"/>
              <pc:sldLayoutMk cId="145976308" sldId="2147484376"/>
              <ac:picMk id="6" creationId="{FAB706D1-846F-475D-9CD4-6859FB1DB298}"/>
            </ac:picMkLst>
          </pc:picChg>
        </pc:sldLayoutChg>
        <pc:sldLayoutChg chg="modSp">
          <pc:chgData name="David Rodríguez" userId="c2398672056875bc" providerId="LiveId" clId="{2BD612B2-9841-44A5-B274-6E72F32E989B}" dt="2025-04-09T17:30:46.359" v="46" actId="14826"/>
          <pc:sldLayoutMkLst>
            <pc:docMk/>
            <pc:sldMasterMk cId="3588427678" sldId="2147484229"/>
            <pc:sldLayoutMk cId="4032198554" sldId="2147484377"/>
          </pc:sldLayoutMkLst>
          <pc:picChg chg="mod">
            <ac:chgData name="David Rodríguez" userId="c2398672056875bc" providerId="LiveId" clId="{2BD612B2-9841-44A5-B274-6E72F32E989B}" dt="2025-04-09T17:30:46.359" v="46" actId="14826"/>
            <ac:picMkLst>
              <pc:docMk/>
              <pc:sldMasterMk cId="3588427678" sldId="2147484229"/>
              <pc:sldLayoutMk cId="4032198554" sldId="2147484377"/>
              <ac:picMk id="6" creationId="{A356E502-99D7-4E6F-BB67-C71A0A5718C1}"/>
            </ac:picMkLst>
          </pc:picChg>
        </pc:sldLayoutChg>
        <pc:sldLayoutChg chg="modSp">
          <pc:chgData name="David Rodríguez" userId="c2398672056875bc" providerId="LiveId" clId="{2BD612B2-9841-44A5-B274-6E72F32E989B}" dt="2025-04-09T17:30:20.135" v="42" actId="14826"/>
          <pc:sldLayoutMkLst>
            <pc:docMk/>
            <pc:sldMasterMk cId="3588427678" sldId="2147484229"/>
            <pc:sldLayoutMk cId="1168555766" sldId="2147484378"/>
          </pc:sldLayoutMkLst>
          <pc:picChg chg="mod">
            <ac:chgData name="David Rodríguez" userId="c2398672056875bc" providerId="LiveId" clId="{2BD612B2-9841-44A5-B274-6E72F32E989B}" dt="2025-04-09T17:30:20.135" v="42" actId="14826"/>
            <ac:picMkLst>
              <pc:docMk/>
              <pc:sldMasterMk cId="3588427678" sldId="2147484229"/>
              <pc:sldLayoutMk cId="1168555766" sldId="2147484378"/>
              <ac:picMk id="7" creationId="{86F279E5-DF2A-4D86-86F4-BB01A0C2E699}"/>
            </ac:picMkLst>
          </pc:picChg>
        </pc:sldLayoutChg>
        <pc:sldLayoutChg chg="modSp">
          <pc:chgData name="David Rodríguez" userId="c2398672056875bc" providerId="LiveId" clId="{2BD612B2-9841-44A5-B274-6E72F32E989B}" dt="2025-04-09T17:30:50.558" v="47" actId="14826"/>
          <pc:sldLayoutMkLst>
            <pc:docMk/>
            <pc:sldMasterMk cId="3588427678" sldId="2147484229"/>
            <pc:sldLayoutMk cId="3923846901" sldId="2147484380"/>
          </pc:sldLayoutMkLst>
          <pc:picChg chg="mod">
            <ac:chgData name="David Rodríguez" userId="c2398672056875bc" providerId="LiveId" clId="{2BD612B2-9841-44A5-B274-6E72F32E989B}" dt="2025-04-09T17:30:50.558" v="47" actId="14826"/>
            <ac:picMkLst>
              <pc:docMk/>
              <pc:sldMasterMk cId="3588427678" sldId="2147484229"/>
              <pc:sldLayoutMk cId="3923846901" sldId="2147484380"/>
              <ac:picMk id="6" creationId="{8B1C1329-1CD0-4FD3-9BCE-1F6CC85C334D}"/>
            </ac:picMkLst>
          </pc:picChg>
        </pc:sldLayoutChg>
        <pc:sldLayoutChg chg="addSp delSp modSp mod">
          <pc:chgData name="David Rodríguez" userId="c2398672056875bc" providerId="LiveId" clId="{2BD612B2-9841-44A5-B274-6E72F32E989B}" dt="2025-04-09T17:58:03.169" v="101" actId="1076"/>
          <pc:sldLayoutMkLst>
            <pc:docMk/>
            <pc:sldMasterMk cId="3588427678" sldId="2147484229"/>
            <pc:sldLayoutMk cId="2561638932" sldId="2147484382"/>
          </pc:sldLayoutMkLst>
          <pc:spChg chg="mod">
            <ac:chgData name="David Rodríguez" userId="c2398672056875bc" providerId="LiveId" clId="{2BD612B2-9841-44A5-B274-6E72F32E989B}" dt="2025-04-09T17:58:03.169" v="101" actId="1076"/>
            <ac:spMkLst>
              <pc:docMk/>
              <pc:sldMasterMk cId="3588427678" sldId="2147484229"/>
              <pc:sldLayoutMk cId="2561638932" sldId="2147484382"/>
              <ac:spMk id="5" creationId="{7A3BCD95-CA59-4583-90F7-5AF0268DA679}"/>
            </ac:spMkLst>
          </pc:spChg>
          <pc:spChg chg="mod">
            <ac:chgData name="David Rodríguez" userId="c2398672056875bc" providerId="LiveId" clId="{2BD612B2-9841-44A5-B274-6E72F32E989B}" dt="2025-04-09T17:29:23.566" v="38" actId="20577"/>
            <ac:spMkLst>
              <pc:docMk/>
              <pc:sldMasterMk cId="3588427678" sldId="2147484229"/>
              <pc:sldLayoutMk cId="2561638932" sldId="2147484382"/>
              <ac:spMk id="7" creationId="{85F89267-C2BA-4FB8-9CAB-25571FE51B13}"/>
            </ac:spMkLst>
          </pc:spChg>
          <pc:picChg chg="del mod">
            <ac:chgData name="David Rodríguez" userId="c2398672056875bc" providerId="LiveId" clId="{2BD612B2-9841-44A5-B274-6E72F32E989B}" dt="2025-04-09T17:32:16.998" v="68" actId="478"/>
            <ac:picMkLst>
              <pc:docMk/>
              <pc:sldMasterMk cId="3588427678" sldId="2147484229"/>
              <pc:sldLayoutMk cId="2561638932" sldId="2147484382"/>
              <ac:picMk id="3" creationId="{979AF727-1D0C-4587-2EF7-B0422AA62626}"/>
            </ac:picMkLst>
          </pc:picChg>
          <pc:picChg chg="ord">
            <ac:chgData name="David Rodríguez" userId="c2398672056875bc" providerId="LiveId" clId="{2BD612B2-9841-44A5-B274-6E72F32E989B}" dt="2025-04-09T17:32:19.826" v="69" actId="167"/>
            <ac:picMkLst>
              <pc:docMk/>
              <pc:sldMasterMk cId="3588427678" sldId="2147484229"/>
              <pc:sldLayoutMk cId="2561638932" sldId="2147484382"/>
              <ac:picMk id="4" creationId="{350A32DE-FA8B-44C2-9362-2EA32D26F7C0}"/>
            </ac:picMkLst>
          </pc:picChg>
          <pc:picChg chg="add mod">
            <ac:chgData name="David Rodríguez" userId="c2398672056875bc" providerId="LiveId" clId="{2BD612B2-9841-44A5-B274-6E72F32E989B}" dt="2025-04-09T17:31:57.249" v="59"/>
            <ac:picMkLst>
              <pc:docMk/>
              <pc:sldMasterMk cId="3588427678" sldId="2147484229"/>
              <pc:sldLayoutMk cId="2561638932" sldId="2147484382"/>
              <ac:picMk id="6" creationId="{A5720B7B-F0D4-6967-FBAD-35225285BEB3}"/>
            </ac:picMkLst>
          </pc:picChg>
          <pc:picChg chg="add mod ord">
            <ac:chgData name="David Rodríguez" userId="c2398672056875bc" providerId="LiveId" clId="{2BD612B2-9841-44A5-B274-6E72F32E989B}" dt="2025-04-09T17:32:26.923" v="70" actId="1076"/>
            <ac:picMkLst>
              <pc:docMk/>
              <pc:sldMasterMk cId="3588427678" sldId="2147484229"/>
              <pc:sldLayoutMk cId="2561638932" sldId="2147484382"/>
              <ac:picMk id="9" creationId="{9282E408-20E2-C5F7-9D14-50BE3A42FED0}"/>
            </ac:picMkLst>
          </pc:picChg>
        </pc:sldLayoutChg>
        <pc:sldLayoutChg chg="addSp delSp modSp mod">
          <pc:chgData name="David Rodríguez" userId="c2398672056875bc" providerId="LiveId" clId="{2BD612B2-9841-44A5-B274-6E72F32E989B}" dt="2025-04-09T17:58:09.121" v="103"/>
          <pc:sldLayoutMkLst>
            <pc:docMk/>
            <pc:sldMasterMk cId="3588427678" sldId="2147484229"/>
            <pc:sldLayoutMk cId="1292919291" sldId="2147484384"/>
          </pc:sldLayoutMkLst>
          <pc:spChg chg="add mod">
            <ac:chgData name="David Rodríguez" userId="c2398672056875bc" providerId="LiveId" clId="{2BD612B2-9841-44A5-B274-6E72F32E989B}" dt="2025-04-09T17:58:09.121" v="103"/>
            <ac:spMkLst>
              <pc:docMk/>
              <pc:sldMasterMk cId="3588427678" sldId="2147484229"/>
              <pc:sldLayoutMk cId="1292919291" sldId="2147484384"/>
              <ac:spMk id="2" creationId="{BE9539F8-5CB8-0AF5-5FE8-9CB9D4C69B1A}"/>
            </ac:spMkLst>
          </pc:spChg>
          <pc:spChg chg="del">
            <ac:chgData name="David Rodríguez" userId="c2398672056875bc" providerId="LiveId" clId="{2BD612B2-9841-44A5-B274-6E72F32E989B}" dt="2025-04-09T17:58:08.798" v="102" actId="478"/>
            <ac:spMkLst>
              <pc:docMk/>
              <pc:sldMasterMk cId="3588427678" sldId="2147484229"/>
              <pc:sldLayoutMk cId="1292919291" sldId="2147484384"/>
              <ac:spMk id="5" creationId="{7A3BCD95-CA59-4583-90F7-5AF0268DA679}"/>
            </ac:spMkLst>
          </pc:spChg>
          <pc:spChg chg="del">
            <ac:chgData name="David Rodríguez" userId="c2398672056875bc" providerId="LiveId" clId="{2BD612B2-9841-44A5-B274-6E72F32E989B}" dt="2025-04-09T17:57:21.517" v="91" actId="478"/>
            <ac:spMkLst>
              <pc:docMk/>
              <pc:sldMasterMk cId="3588427678" sldId="2147484229"/>
              <pc:sldLayoutMk cId="1292919291" sldId="2147484384"/>
              <ac:spMk id="7" creationId="{85F89267-C2BA-4FB8-9CAB-25571FE51B13}"/>
            </ac:spMkLst>
          </pc:spChg>
        </pc:sldLayoutChg>
      </pc:sldMasterChg>
      <pc:sldMasterChg chg="modSldLayout">
        <pc:chgData name="David Rodríguez" userId="c2398672056875bc" providerId="LiveId" clId="{2BD612B2-9841-44A5-B274-6E72F32E989B}" dt="2025-04-09T17:31:23.488" v="52" actId="14826"/>
        <pc:sldMasterMkLst>
          <pc:docMk/>
          <pc:sldMasterMk cId="3460120779" sldId="2147484310"/>
        </pc:sldMasterMkLst>
        <pc:sldLayoutChg chg="modSp">
          <pc:chgData name="David Rodríguez" userId="c2398672056875bc" providerId="LiveId" clId="{2BD612B2-9841-44A5-B274-6E72F32E989B}" dt="2025-04-09T17:31:14.271" v="51" actId="14826"/>
          <pc:sldLayoutMkLst>
            <pc:docMk/>
            <pc:sldMasterMk cId="3460120779" sldId="2147484310"/>
            <pc:sldLayoutMk cId="3253384394" sldId="2147484338"/>
          </pc:sldLayoutMkLst>
          <pc:picChg chg="mod">
            <ac:chgData name="David Rodríguez" userId="c2398672056875bc" providerId="LiveId" clId="{2BD612B2-9841-44A5-B274-6E72F32E989B}" dt="2025-04-09T17:31:14.271" v="51" actId="14826"/>
            <ac:picMkLst>
              <pc:docMk/>
              <pc:sldMasterMk cId="3460120779" sldId="2147484310"/>
              <pc:sldLayoutMk cId="3253384394" sldId="2147484338"/>
              <ac:picMk id="4" creationId="{A547EE5A-ACB4-4CAA-8C2B-35ACEB2C10D3}"/>
            </ac:picMkLst>
          </pc:picChg>
        </pc:sldLayoutChg>
        <pc:sldLayoutChg chg="modSp">
          <pc:chgData name="David Rodríguez" userId="c2398672056875bc" providerId="LiveId" clId="{2BD612B2-9841-44A5-B274-6E72F32E989B}" dt="2025-04-09T17:31:23.488" v="52" actId="14826"/>
          <pc:sldLayoutMkLst>
            <pc:docMk/>
            <pc:sldMasterMk cId="3460120779" sldId="2147484310"/>
            <pc:sldLayoutMk cId="243513127" sldId="2147484346"/>
          </pc:sldLayoutMkLst>
          <pc:picChg chg="mod">
            <ac:chgData name="David Rodríguez" userId="c2398672056875bc" providerId="LiveId" clId="{2BD612B2-9841-44A5-B274-6E72F32E989B}" dt="2025-04-09T17:31:23.488" v="52" actId="14826"/>
            <ac:picMkLst>
              <pc:docMk/>
              <pc:sldMasterMk cId="3460120779" sldId="2147484310"/>
              <pc:sldLayoutMk cId="243513127" sldId="2147484346"/>
              <ac:picMk id="4" creationId="{06C4BA6A-4F70-4166-A7E0-B045642A6F23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5/6/25 8:58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5/6/25 8:58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5/6/25 8:58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E36B-DC16-DBF7-2686-C336AF4B3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8B8E4-7275-C999-A0D0-DDA5CB3AB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FB838-FD9E-289A-1486-7BD9891FC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BEC381-4927-8666-83F2-95784A19581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B8C8-5D06-72C0-3E77-AFBF5B06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565598-5288-B8FF-E493-AF271117B89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5/6/25 9:56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15E3F-849C-7B49-9919-157AAA3EF8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4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4D51C-8B3F-CAE6-A340-82ADB898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9C073-812B-1D86-80E7-7016B8AD6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54751-2DBD-DFDA-7BE9-F06CF55B0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EAF910-BA7C-E0EE-4560-B84B7BFD143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8A311-CA9A-8507-716B-7BC3F0B9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B2C547-9399-6FBC-B03D-8346462A24B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5/6/25 10:05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3B238-4F56-FBDE-BB76-B57ABB377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37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43FAD-1131-2279-F1BD-3033EA0D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01A8A-C124-C51F-7322-5F56B72D2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22D2D-A71E-47F7-BB6B-C2F556FE7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D73B275-7E1E-4A8F-9C38-4D5E4159D89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86262-2F53-1E2F-5D1A-450D318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7F682C-91C8-E8C6-284E-A67D67617BD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5/6/25 10:11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D810A-4A40-2A58-4E07-A4CCD5224D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02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dotnet </a:t>
            </a:r>
            <a:r>
              <a:rPr lang="en-GB" dirty="0" err="1"/>
              <a:t>aieval</a:t>
            </a:r>
            <a:r>
              <a:rPr lang="en-GB" dirty="0"/>
              <a:t> report -p /Users/</a:t>
            </a:r>
            <a:r>
              <a:rPr lang="en-GB" dirty="0" err="1"/>
              <a:t>luisman</a:t>
            </a:r>
            <a:r>
              <a:rPr lang="en-GB" dirty="0"/>
              <a:t>/temp/ai-evaluation-results -o /Users/</a:t>
            </a:r>
            <a:r>
              <a:rPr lang="en-GB" dirty="0" err="1"/>
              <a:t>luisman</a:t>
            </a:r>
            <a:r>
              <a:rPr lang="en-GB" dirty="0"/>
              <a:t>/temp/ai-evaluation-results/</a:t>
            </a:r>
            <a:r>
              <a:rPr lang="en-GB" dirty="0" err="1"/>
              <a:t>demoReport.html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41B2F-F270-4B68-B28B-203EC40E917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73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CC4F9EC-AA9C-E14D-2EBC-36966366CE7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2591002" y="699434"/>
            <a:ext cx="7254470" cy="55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86F279E5-DF2A-4D86-86F4-BB01A0C2E6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4592"/>
            <a:ext cx="759373" cy="5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53223EC-F96A-4AE0-91E8-4EE2E9F1CA54}"/>
              </a:ext>
            </a:extLst>
          </p:cNvPr>
          <p:cNvGrpSpPr/>
          <p:nvPr userDrawn="1"/>
        </p:nvGrpSpPr>
        <p:grpSpPr>
          <a:xfrm>
            <a:off x="-1" y="6248400"/>
            <a:ext cx="12436475" cy="754062"/>
            <a:chOff x="-1" y="6248400"/>
            <a:chExt cx="12436475" cy="754062"/>
          </a:xfrm>
        </p:grpSpPr>
        <p:sp>
          <p:nvSpPr>
            <p:cNvPr id="4" name="Rectangle 3"/>
            <p:cNvSpPr/>
            <p:nvPr userDrawn="1"/>
          </p:nvSpPr>
          <p:spPr bwMode="auto">
            <a:xfrm>
              <a:off x="-1" y="6248400"/>
              <a:ext cx="12436475" cy="754062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9D67FB8-65E2-45DD-B1AA-59F22B661C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/>
            <a:srcRect/>
            <a:stretch/>
          </p:blipFill>
          <p:spPr bwMode="auto">
            <a:xfrm>
              <a:off x="556178" y="6324592"/>
              <a:ext cx="759373" cy="5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A42C45B5-4C00-6F8F-7202-1B5AF170940B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4C12652-0A33-4554-B697-2B267F7BB16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4592"/>
            <a:ext cx="759373" cy="5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6166D4C8-34A3-C486-7AE2-5AA296C9BAFD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9282E408-20E2-C5F7-9D14-50BE3A42FE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945" y="496466"/>
            <a:ext cx="7784581" cy="6001591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10 de Mayo de 2025</a:t>
            </a:r>
          </a:p>
        </p:txBody>
      </p:sp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B5073E28-B4ED-4EAC-831D-E398FF3BFE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56178" y="6324592"/>
            <a:ext cx="759373" cy="58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27564712-EAA5-FD1E-7EFC-ECB52456B491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56E502-99D7-4E6F-BB67-C71A0A5718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583137" y="5557665"/>
            <a:ext cx="1313398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B1C1329-1CD0-4FD3-9BCE-1F6CC85C334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7737" y="5557665"/>
            <a:ext cx="1313398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9282E408-20E2-C5F7-9D14-50BE3A42FED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5945" y="496466"/>
            <a:ext cx="7784581" cy="6001591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E9539F8-5CB8-0AF5-5FE8-9CB9D4C69B1A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129291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663C590-E0BC-4AF6-BE38-F7A08ED0E4A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7737" y="5557665"/>
            <a:ext cx="1313398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93C7B6F-64E5-4FFA-A7F0-2D56F5310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2591423" y="699759"/>
            <a:ext cx="7253629" cy="559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AB706D1-846F-475D-9CD4-6859FB1DB29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7737" y="5557665"/>
            <a:ext cx="1313397" cy="101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3888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436475" cy="6994525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28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653514" y="0"/>
            <a:ext cx="5782961" cy="6994525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71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603480" y="-208004"/>
            <a:ext cx="588303" cy="1569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71812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A547EE5A-ACB4-4CAA-8C2B-35ACEB2C10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/>
          <a:srcRect/>
          <a:stretch/>
        </p:blipFill>
        <p:spPr bwMode="auto">
          <a:xfrm>
            <a:off x="10715315" y="5555796"/>
            <a:ext cx="1318242" cy="10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7D4634-E12D-4F3C-8848-E41C183EBE33}"/>
              </a:ext>
            </a:extLst>
          </p:cNvPr>
          <p:cNvGrpSpPr/>
          <p:nvPr userDrawn="1"/>
        </p:nvGrpSpPr>
        <p:grpSpPr>
          <a:xfrm>
            <a:off x="1" y="6240463"/>
            <a:ext cx="12436474" cy="754062"/>
            <a:chOff x="1" y="6240463"/>
            <a:chExt cx="12436474" cy="754062"/>
          </a:xfrm>
        </p:grpSpPr>
        <p:sp>
          <p:nvSpPr>
            <p:cNvPr id="8" name="Rectangle 7"/>
            <p:cNvSpPr/>
            <p:nvPr userDrawn="1"/>
          </p:nvSpPr>
          <p:spPr bwMode="auto">
            <a:xfrm>
              <a:off x="1" y="6240463"/>
              <a:ext cx="12436474" cy="754062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>
              <a:outerShdw blurRad="101600" dist="12700" dir="16200000" rotWithShape="0">
                <a:prstClr val="black">
                  <a:alpha val="3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4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661022FB-F1AC-4578-B53E-77613F1EC93F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6178" y="6324593"/>
              <a:ext cx="759372" cy="5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4">
            <a:extLst>
              <a:ext uri="{FF2B5EF4-FFF2-40B4-BE49-F238E27FC236}">
                <a16:creationId xmlns:a16="http://schemas.microsoft.com/office/drawing/2014/main" id="{226290A4-4EB5-2048-3227-4A599DCD11C4}"/>
              </a:ext>
            </a:extLst>
          </p:cNvPr>
          <p:cNvSpPr txBox="1"/>
          <p:nvPr userDrawn="1"/>
        </p:nvSpPr>
        <p:spPr>
          <a:xfrm>
            <a:off x="9418637" y="37306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06C4BA6A-4F70-4166-A7E0-B045642A6F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/>
        </p:blipFill>
        <p:spPr bwMode="auto">
          <a:xfrm>
            <a:off x="10715315" y="5555796"/>
            <a:ext cx="1318242" cy="1016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398FAFD-BC2F-4CB8-BEB1-0D3206027F43}"/>
              </a:ext>
            </a:extLst>
          </p:cNvPr>
          <p:cNvGrpSpPr/>
          <p:nvPr userDrawn="1"/>
        </p:nvGrpSpPr>
        <p:grpSpPr>
          <a:xfrm>
            <a:off x="1" y="487"/>
            <a:ext cx="12436474" cy="664537"/>
            <a:chOff x="1" y="487"/>
            <a:chExt cx="12436474" cy="664537"/>
          </a:xfrm>
        </p:grpSpPr>
        <p:sp>
          <p:nvSpPr>
            <p:cNvPr id="10" name="Rectangle 9"/>
            <p:cNvSpPr/>
            <p:nvPr userDrawn="1"/>
          </p:nvSpPr>
          <p:spPr bwMode="auto">
            <a:xfrm>
              <a:off x="1" y="487"/>
              <a:ext cx="12436474" cy="664537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>
              <a:outerShdw blurRad="25400" dist="12700" dir="5400000" algn="t" rotWithShape="0">
                <a:prstClr val="black">
                  <a:alpha val="18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1200" dirty="0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#</a:t>
              </a:r>
              <a:r>
                <a:rPr lang="en-US" sz="2000" kern="1200" dirty="0" err="1">
                  <a:solidFill>
                    <a:schemeClr val="bg1"/>
                  </a:solidFill>
                  <a:latin typeface="+mn-lt"/>
                  <a:ea typeface="Segoe UI" pitchFamily="34" charset="0"/>
                  <a:cs typeface="Segoe UI" pitchFamily="34" charset="0"/>
                </a:rPr>
                <a:t>GlobalAzure</a:t>
              </a:r>
              <a:endPara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2B7C705D-D751-4036-809B-5677A0C9481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556177" y="39853"/>
              <a:ext cx="759373" cy="585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4">
            <a:extLst>
              <a:ext uri="{FF2B5EF4-FFF2-40B4-BE49-F238E27FC236}">
                <a16:creationId xmlns:a16="http://schemas.microsoft.com/office/drawing/2014/main" id="{74804866-470A-FA15-B9EE-D2C6FAC29BA3}"/>
              </a:ext>
            </a:extLst>
          </p:cNvPr>
          <p:cNvSpPr txBox="1"/>
          <p:nvPr userDrawn="1"/>
        </p:nvSpPr>
        <p:spPr>
          <a:xfrm>
            <a:off x="9540749" y="601186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8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84" r:id="rId3"/>
    <p:sldLayoutId id="2147484383" r:id="rId4"/>
    <p:sldLayoutId id="2147484300" r:id="rId5"/>
    <p:sldLayoutId id="2147484318" r:id="rId6"/>
    <p:sldLayoutId id="2147484295" r:id="rId7"/>
    <p:sldLayoutId id="2147484240" r:id="rId8"/>
    <p:sldLayoutId id="2147484296" r:id="rId9"/>
    <p:sldLayoutId id="2147484241" r:id="rId10"/>
    <p:sldLayoutId id="2147484297" r:id="rId11"/>
    <p:sldLayoutId id="2147484244" r:id="rId12"/>
    <p:sldLayoutId id="2147484298" r:id="rId13"/>
    <p:sldLayoutId id="2147484245" r:id="rId14"/>
    <p:sldLayoutId id="2147484247" r:id="rId15"/>
    <p:sldLayoutId id="2147484337" r:id="rId16"/>
    <p:sldLayoutId id="2147484378" r:id="rId17"/>
    <p:sldLayoutId id="2147484249" r:id="rId18"/>
    <p:sldLayoutId id="2147484343" r:id="rId19"/>
    <p:sldLayoutId id="2147484344" r:id="rId20"/>
    <p:sldLayoutId id="2147484301" r:id="rId21"/>
    <p:sldLayoutId id="2147484252" r:id="rId22"/>
    <p:sldLayoutId id="2147484251" r:id="rId23"/>
    <p:sldLayoutId id="2147484254" r:id="rId24"/>
    <p:sldLayoutId id="2147484257" r:id="rId25"/>
    <p:sldLayoutId id="2147484377" r:id="rId26"/>
    <p:sldLayoutId id="2147484380" r:id="rId27"/>
    <p:sldLayoutId id="2147484258" r:id="rId28"/>
    <p:sldLayoutId id="2147484260" r:id="rId29"/>
    <p:sldLayoutId id="2147484299" r:id="rId30"/>
    <p:sldLayoutId id="2147484345" r:id="rId31"/>
    <p:sldLayoutId id="2147484263" r:id="rId32"/>
    <p:sldLayoutId id="2147484376" r:id="rId33"/>
    <p:sldLayoutId id="2147484381" r:id="rId34"/>
    <p:sldLayoutId id="2147484385" r:id="rId35"/>
    <p:sldLayoutId id="2147484386" r:id="rId3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93120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FC337C-4AEB-0B37-8C67-71902BE868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20"/>
          <a:stretch/>
        </p:blipFill>
        <p:spPr>
          <a:xfrm>
            <a:off x="20" y="10"/>
            <a:ext cx="12436455" cy="6994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87827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B6E4-A231-161D-17F9-6940DD422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B4A0E-2969-485F-C1A6-0EE55615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AI Evaluation</a:t>
            </a:r>
          </a:p>
        </p:txBody>
      </p:sp>
    </p:spTree>
    <p:extLst>
      <p:ext uri="{BB962C8B-B14F-4D97-AF65-F5344CB8AC3E}">
        <p14:creationId xmlns:p14="http://schemas.microsoft.com/office/powerpoint/2010/main" val="16806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ffice: The Best (&amp; Worst) Trait Of Each Main Character">
            <a:extLst>
              <a:ext uri="{FF2B5EF4-FFF2-40B4-BE49-F238E27FC236}">
                <a16:creationId xmlns:a16="http://schemas.microsoft.com/office/drawing/2014/main" id="{CDC83AAD-31C6-312E-1D5C-FC90FB9D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 r="1" b="1"/>
          <a:stretch/>
        </p:blipFill>
        <p:spPr bwMode="auto">
          <a:xfrm>
            <a:off x="902" y="1308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ACF5972-57C3-DC88-85C0-D9046C57D484}"/>
              </a:ext>
            </a:extLst>
          </p:cNvPr>
          <p:cNvSpPr/>
          <p:nvPr/>
        </p:nvSpPr>
        <p:spPr>
          <a:xfrm>
            <a:off x="1897525" y="890688"/>
            <a:ext cx="3175042" cy="1016434"/>
          </a:xfrm>
          <a:prstGeom prst="wedgeRoundRectCallout">
            <a:avLst>
              <a:gd name="adj1" fmla="val 60355"/>
              <a:gd name="adj2" fmla="val 12641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36" dirty="0"/>
              <a:t>How good is our AI solution?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EE3B2A-B16D-DEA4-7835-5D508917FAE9}"/>
              </a:ext>
            </a:extLst>
          </p:cNvPr>
          <p:cNvSpPr/>
          <p:nvPr/>
        </p:nvSpPr>
        <p:spPr>
          <a:xfrm>
            <a:off x="1099399" y="2628403"/>
            <a:ext cx="3175042" cy="1016434"/>
          </a:xfrm>
          <a:prstGeom prst="wedgeRoundRectCallout">
            <a:avLst>
              <a:gd name="adj1" fmla="val 89728"/>
              <a:gd name="adj2" fmla="val -1275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36" dirty="0"/>
              <a:t>Can we use a cheaper model?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BE1969D-4A33-87C5-0599-18189C40C721}"/>
              </a:ext>
            </a:extLst>
          </p:cNvPr>
          <p:cNvSpPr/>
          <p:nvPr/>
        </p:nvSpPr>
        <p:spPr>
          <a:xfrm>
            <a:off x="8034545" y="2480829"/>
            <a:ext cx="3175042" cy="1016434"/>
          </a:xfrm>
          <a:prstGeom prst="wedgeRoundRectCallout">
            <a:avLst>
              <a:gd name="adj1" fmla="val -70998"/>
              <a:gd name="adj2" fmla="val 1507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36" dirty="0"/>
              <a:t>Is our RAG strategy working fine?</a:t>
            </a:r>
          </a:p>
        </p:txBody>
      </p:sp>
    </p:spTree>
    <p:extLst>
      <p:ext uri="{BB962C8B-B14F-4D97-AF65-F5344CB8AC3E}">
        <p14:creationId xmlns:p14="http://schemas.microsoft.com/office/powerpoint/2010/main" val="3817427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 hate Andy! I don't find him funny nor do I think that he's a ...">
            <a:extLst>
              <a:ext uri="{FF2B5EF4-FFF2-40B4-BE49-F238E27FC236}">
                <a16:creationId xmlns:a16="http://schemas.microsoft.com/office/drawing/2014/main" id="{FDD55B45-D743-DF34-A13D-74E233D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5"/>
          <a:stretch/>
        </p:blipFill>
        <p:spPr bwMode="auto">
          <a:xfrm>
            <a:off x="902" y="1308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978812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5E690159-F34D-D5F1-438D-B243C9CB5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2037" y="1106534"/>
            <a:ext cx="7772400" cy="5819728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DEFEED3A-A666-8772-E62D-0FDADCD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1537380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7922798-97BC-F7EA-A55F-8B03B6221AFF}"/>
              </a:ext>
            </a:extLst>
          </p:cNvPr>
          <p:cNvSpPr txBox="1"/>
          <p:nvPr/>
        </p:nvSpPr>
        <p:spPr>
          <a:xfrm>
            <a:off x="350838" y="449262"/>
            <a:ext cx="5867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Relevance</a:t>
            </a:r>
            <a:r>
              <a:rPr lang="en-GB" sz="1400" dirty="0"/>
              <a:t> – Is the AI’s response useful and related to the question or context?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about Azure OpenAI, but the AI responds about AWS </a:t>
            </a:r>
            <a:r>
              <a:rPr lang="en-GB" sz="1400" dirty="0" err="1"/>
              <a:t>SageMaker</a:t>
            </a:r>
            <a:r>
              <a:rPr lang="en-GB" sz="1400" dirty="0"/>
              <a:t>. → </a:t>
            </a:r>
            <a:r>
              <a:rPr lang="en-GB" sz="1400" b="1" dirty="0"/>
              <a:t>Poor relevance.</a:t>
            </a:r>
            <a:endParaRPr lang="en-GB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D85C5-CCF5-02F7-3250-9F2B2D503A81}"/>
              </a:ext>
            </a:extLst>
          </p:cNvPr>
          <p:cNvSpPr txBox="1"/>
          <p:nvPr/>
        </p:nvSpPr>
        <p:spPr>
          <a:xfrm>
            <a:off x="350838" y="2248588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Truth</a:t>
            </a:r>
            <a:r>
              <a:rPr lang="en-GB" sz="1400" dirty="0"/>
              <a:t> – Is the information provided by the AI factually, correct?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for the release date of .NET 8, and the AI gives you the wrong date. → </a:t>
            </a:r>
            <a:r>
              <a:rPr lang="en-GB" sz="1400" b="1" dirty="0"/>
              <a:t>Poor truthfulness.</a:t>
            </a:r>
            <a:endParaRPr lang="en-GB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0A2A9-BAB6-3528-ACF1-AB0C2EE1C063}"/>
              </a:ext>
            </a:extLst>
          </p:cNvPr>
          <p:cNvSpPr txBox="1"/>
          <p:nvPr/>
        </p:nvSpPr>
        <p:spPr>
          <a:xfrm>
            <a:off x="350838" y="3770915"/>
            <a:ext cx="5867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Completeness</a:t>
            </a:r>
            <a:r>
              <a:rPr lang="en-GB" sz="1400" dirty="0"/>
              <a:t> – Does the response cover all important aspects, or does it leave out key information?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for the steps to deploy a model in Azure Machine Learning, and the AI only gives you half the process. → </a:t>
            </a:r>
            <a:r>
              <a:rPr lang="en-GB" sz="1400" b="1" dirty="0"/>
              <a:t>Poor completeness.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D0772-4678-C1C1-87A0-CFECDEA5E14F}"/>
              </a:ext>
            </a:extLst>
          </p:cNvPr>
          <p:cNvSpPr txBox="1"/>
          <p:nvPr/>
        </p:nvSpPr>
        <p:spPr>
          <a:xfrm>
            <a:off x="350838" y="5554662"/>
            <a:ext cx="586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Fluency</a:t>
            </a:r>
            <a:r>
              <a:rPr lang="en-GB" sz="1400" dirty="0"/>
              <a:t> – Is the generated text grammatically correct and easy to read?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"Model train Azure upload then works." → </a:t>
            </a:r>
            <a:r>
              <a:rPr lang="en-GB" sz="1400" b="1" dirty="0"/>
              <a:t>Poor fluency.</a:t>
            </a:r>
            <a:endParaRPr lang="en-GB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592EFF-36AD-7257-16F9-46F70D1BEE26}"/>
              </a:ext>
            </a:extLst>
          </p:cNvPr>
          <p:cNvSpPr txBox="1"/>
          <p:nvPr/>
        </p:nvSpPr>
        <p:spPr>
          <a:xfrm>
            <a:off x="6742255" y="449262"/>
            <a:ext cx="51816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Coherence</a:t>
            </a:r>
            <a:r>
              <a:rPr lang="en-GB" sz="1400" dirty="0"/>
              <a:t> – Do the ideas in the response make sense together?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The AI says in one sentence that "generative AI does not need data" and in the next that "it requires millions of data points for training." → </a:t>
            </a:r>
            <a:r>
              <a:rPr lang="en-GB" sz="1400" b="1" dirty="0"/>
              <a:t>Poor coherence.</a:t>
            </a:r>
            <a:endParaRPr lang="en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3C5CD3-92BE-7BFB-AC6B-7DCFE3A25F02}"/>
              </a:ext>
            </a:extLst>
          </p:cNvPr>
          <p:cNvSpPr txBox="1"/>
          <p:nvPr/>
        </p:nvSpPr>
        <p:spPr>
          <a:xfrm>
            <a:off x="6751637" y="2254507"/>
            <a:ext cx="5181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Equivalence</a:t>
            </a:r>
            <a:r>
              <a:rPr lang="en-GB" sz="1400" dirty="0"/>
              <a:t> – Do two different responses mean the same thing, even if phrased differently?</a:t>
            </a:r>
            <a:br>
              <a:rPr lang="en-GB" sz="1400" dirty="0"/>
            </a:br>
            <a:r>
              <a:rPr lang="en-GB" sz="1400" i="1" dirty="0"/>
              <a:t>Example:</a:t>
            </a:r>
            <a:endParaRPr lang="en-GB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Response 1: "Azure OpenAI is a service that allows you to use OpenAI models in Microsoft’s cloud."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Response 2: "Azure OpenAI provides access to OpenAI’s AI models through Microsoft’s infrastructure.”</a:t>
            </a:r>
          </a:p>
          <a:p>
            <a:pPr lvl="1"/>
            <a:r>
              <a:rPr lang="en-GB" sz="1400" dirty="0"/>
              <a:t>→ </a:t>
            </a:r>
            <a:r>
              <a:rPr lang="en-GB" sz="1400" b="1" dirty="0"/>
              <a:t>Good equivalence, because both responses convey the same meaning.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BDE201-4B23-4719-401F-33C56EA46E4B}"/>
              </a:ext>
            </a:extLst>
          </p:cNvPr>
          <p:cNvSpPr txBox="1"/>
          <p:nvPr/>
        </p:nvSpPr>
        <p:spPr>
          <a:xfrm>
            <a:off x="6751637" y="5300329"/>
            <a:ext cx="5181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 err="1"/>
              <a:t>Groundedness</a:t>
            </a:r>
            <a:r>
              <a:rPr lang="en-GB" sz="1400" dirty="0"/>
              <a:t> – Is the AI’s response based on verifiable sources, or is it "hallucinating" information?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for the official .NET roadmap, and the AI responds with something that isn’t in any official source. → </a:t>
            </a:r>
            <a:r>
              <a:rPr lang="en-GB" sz="1400" b="1" dirty="0"/>
              <a:t>Poor </a:t>
            </a:r>
            <a:r>
              <a:rPr lang="en-GB" sz="1400" b="1" dirty="0" err="1"/>
              <a:t>groundedness</a:t>
            </a:r>
            <a:r>
              <a:rPr lang="en-GB" sz="1400" b="1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6276545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8D470-6953-A2E3-2B31-BD2B7979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43108F-B8B3-6D1A-E58C-321726C7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Azure AI Foundry  Evaluation Options</a:t>
            </a:r>
          </a:p>
        </p:txBody>
      </p:sp>
    </p:spTree>
    <p:extLst>
      <p:ext uri="{BB962C8B-B14F-4D97-AF65-F5344CB8AC3E}">
        <p14:creationId xmlns:p14="http://schemas.microsoft.com/office/powerpoint/2010/main" val="273661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A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3403C-1B24-8864-A426-DF5E92F6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602306"/>
            <a:ext cx="12439509" cy="578991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2F28A7E-8FA0-3611-5BA4-9AE7D423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62" y="3132671"/>
            <a:ext cx="4631660" cy="347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0D91BC-5F17-5E18-21C0-691CE179BCCB}"/>
              </a:ext>
            </a:extLst>
          </p:cNvPr>
          <p:cNvSpPr/>
          <p:nvPr/>
        </p:nvSpPr>
        <p:spPr bwMode="auto">
          <a:xfrm>
            <a:off x="2522852" y="1760125"/>
            <a:ext cx="9798903" cy="11296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0982" fontAlgn="base">
              <a:spcBef>
                <a:spcPct val="0"/>
              </a:spcBef>
              <a:spcAft>
                <a:spcPct val="0"/>
              </a:spcAft>
            </a:pPr>
            <a:endParaRPr lang="en-GB" sz="204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236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creenshot of metrics results for the question answering scenario.">
            <a:extLst>
              <a:ext uri="{FF2B5EF4-FFF2-40B4-BE49-F238E27FC236}">
                <a16:creationId xmlns:a16="http://schemas.microsoft.com/office/drawing/2014/main" id="{A4E87DDB-ECD1-5AC8-60A0-A449112A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62" y="3497262"/>
            <a:ext cx="5402731" cy="3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shot of the option to choose test data when creating a new evaluation.">
            <a:extLst>
              <a:ext uri="{FF2B5EF4-FFF2-40B4-BE49-F238E27FC236}">
                <a16:creationId xmlns:a16="http://schemas.microsoft.com/office/drawing/2014/main" id="{677B8F0B-D366-4200-9A91-C602908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" y="1"/>
            <a:ext cx="6761374" cy="45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7F30C-481D-C2C4-3019-411E67F68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37" y="1291510"/>
            <a:ext cx="5649051" cy="8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60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reenshot of response scores in the at-a-glance summaries.">
            <a:extLst>
              <a:ext uri="{FF2B5EF4-FFF2-40B4-BE49-F238E27FC236}">
                <a16:creationId xmlns:a16="http://schemas.microsoft.com/office/drawing/2014/main" id="{6B72FEC0-8800-8A6C-B1AF-3E151F96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5"/>
          <a:stretch/>
        </p:blipFill>
        <p:spPr bwMode="auto">
          <a:xfrm>
            <a:off x="902" y="1308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940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Evaluación y </a:t>
            </a:r>
            <a:r>
              <a:rPr kumimoji="0" lang="es-ES" sz="6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Logging</a:t>
            </a: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en Aplicaciones de IA</a:t>
            </a:r>
            <a:b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endParaRPr kumimoji="0" lang="es-ES" sz="6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D59DFF"/>
                  </a:gs>
                </a:gsLst>
                <a:lin ang="2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pt-BR" dirty="0"/>
              <a:t>Luis Mañez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3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E509-30A4-BA68-3DAC-6991C05B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FD4BB-E9D6-AA65-AA17-5C139287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Microsoft Extensions </a:t>
            </a:r>
            <a:br>
              <a:rPr lang="en-US" sz="6000" dirty="0"/>
            </a:br>
            <a:r>
              <a:rPr lang="en-US" sz="6000" dirty="0"/>
              <a:t>AI  Evaluation</a:t>
            </a:r>
          </a:p>
        </p:txBody>
      </p:sp>
    </p:spTree>
    <p:extLst>
      <p:ext uri="{BB962C8B-B14F-4D97-AF65-F5344CB8AC3E}">
        <p14:creationId xmlns:p14="http://schemas.microsoft.com/office/powerpoint/2010/main" val="208304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E3A0DC7-0A86-EEF1-BE8A-82CFEE5A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2" y="969266"/>
            <a:ext cx="10032049" cy="50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55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CABC02C-CA6C-0BEA-F8CD-2944D231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37" y="1157027"/>
            <a:ext cx="9802800" cy="46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0677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5F59D9A-AE68-34F7-7E88-D31058FC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37" y="1156849"/>
            <a:ext cx="9752400" cy="46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923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7AA2-D134-CE8B-82DF-134AAA0F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but… who/what evaluates?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0033AF2-EA5D-F1F8-EB1C-7EE07C3BC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656" y="1897062"/>
            <a:ext cx="9977162" cy="38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896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81B6F2-D17A-D2AA-1152-D09A8D6C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678"/>
          <a:stretch/>
        </p:blipFill>
        <p:spPr>
          <a:xfrm>
            <a:off x="20" y="10"/>
            <a:ext cx="12436455" cy="6994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307046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2E0F-D49E-E7FA-E368-2D2008594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65" y="186737"/>
            <a:ext cx="11368692" cy="777169"/>
          </a:xfrm>
        </p:spPr>
        <p:txBody>
          <a:bodyPr/>
          <a:lstStyle/>
          <a:p>
            <a:r>
              <a:rPr lang="en-GB" dirty="0"/>
              <a:t>Reporting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7B6DC0-3015-1D6D-873B-EA410099144D}"/>
              </a:ext>
            </a:extLst>
          </p:cNvPr>
          <p:cNvGrpSpPr/>
          <p:nvPr/>
        </p:nvGrpSpPr>
        <p:grpSpPr>
          <a:xfrm>
            <a:off x="445165" y="894278"/>
            <a:ext cx="11859014" cy="5936950"/>
            <a:chOff x="653418" y="1315235"/>
            <a:chExt cx="17441310" cy="873160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37F6531-59B3-6207-0ED0-5C05D76A3E0F}"/>
                </a:ext>
              </a:extLst>
            </p:cNvPr>
            <p:cNvSpPr/>
            <p:nvPr/>
          </p:nvSpPr>
          <p:spPr bwMode="auto">
            <a:xfrm>
              <a:off x="13053036" y="5027140"/>
              <a:ext cx="5041692" cy="145359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9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04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Reporting Configuration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DA7A6E-140D-1917-F791-1FAADC99965B}"/>
                </a:ext>
              </a:extLst>
            </p:cNvPr>
            <p:cNvGrpSpPr/>
            <p:nvPr/>
          </p:nvGrpSpPr>
          <p:grpSpPr>
            <a:xfrm>
              <a:off x="653418" y="2094713"/>
              <a:ext cx="4971054" cy="2907098"/>
              <a:chOff x="1659290" y="2704563"/>
              <a:chExt cx="3314036" cy="193806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94F5EA8-2362-63C4-3B08-3B13B1AC72DB}"/>
                  </a:ext>
                </a:extLst>
              </p:cNvPr>
              <p:cNvSpPr/>
              <p:nvPr/>
            </p:nvSpPr>
            <p:spPr bwMode="auto">
              <a:xfrm>
                <a:off x="1659291" y="2704563"/>
                <a:ext cx="3314035" cy="85000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98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24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DiskBasedReportingConfiguration</a:t>
                </a:r>
                <a:endParaRPr lang="en-GB" sz="1224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E12DFCE-E47E-4A22-3667-A6C559E2FA0E}"/>
                  </a:ext>
                </a:extLst>
              </p:cNvPr>
              <p:cNvSpPr/>
              <p:nvPr/>
            </p:nvSpPr>
            <p:spPr bwMode="auto">
              <a:xfrm>
                <a:off x="1659290" y="3792623"/>
                <a:ext cx="3314035" cy="85000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98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24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AzureStorageReportingConfiguration</a:t>
                </a:r>
                <a:endParaRPr lang="en-GB" sz="1224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47BF846-B407-BB0A-3F8C-DC3730E09FFD}"/>
                </a:ext>
              </a:extLst>
            </p:cNvPr>
            <p:cNvGrpSpPr/>
            <p:nvPr/>
          </p:nvGrpSpPr>
          <p:grpSpPr>
            <a:xfrm>
              <a:off x="6061679" y="1315235"/>
              <a:ext cx="6164642" cy="4508742"/>
              <a:chOff x="4551917" y="1478071"/>
              <a:chExt cx="4109761" cy="3005828"/>
            </a:xfrm>
          </p:grpSpPr>
          <p:sp>
            <p:nvSpPr>
              <p:cNvPr id="8" name="Double Brace 7">
                <a:extLst>
                  <a:ext uri="{FF2B5EF4-FFF2-40B4-BE49-F238E27FC236}">
                    <a16:creationId xmlns:a16="http://schemas.microsoft.com/office/drawing/2014/main" id="{55C0837F-6DBC-0FF9-0C17-F4555B8708CD}"/>
                  </a:ext>
                </a:extLst>
              </p:cNvPr>
              <p:cNvSpPr/>
              <p:nvPr/>
            </p:nvSpPr>
            <p:spPr>
              <a:xfrm>
                <a:off x="4551917" y="1478071"/>
                <a:ext cx="4109761" cy="3005828"/>
              </a:xfrm>
              <a:prstGeom prst="bracePair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836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773EF52-EAA5-F285-C704-64DE407FDCCB}"/>
                  </a:ext>
                </a:extLst>
              </p:cNvPr>
              <p:cNvGrpSpPr/>
              <p:nvPr/>
            </p:nvGrpSpPr>
            <p:grpSpPr>
              <a:xfrm>
                <a:off x="5178066" y="1823316"/>
                <a:ext cx="2857464" cy="2270518"/>
                <a:chOff x="5178066" y="1823316"/>
                <a:chExt cx="2857464" cy="227051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DBAED1F-C97C-E76A-1536-8CF8988A672A}"/>
                    </a:ext>
                  </a:extLst>
                </p:cNvPr>
                <p:cNvGrpSpPr/>
                <p:nvPr/>
              </p:nvGrpSpPr>
              <p:grpSpPr>
                <a:xfrm>
                  <a:off x="5178066" y="1823316"/>
                  <a:ext cx="2857464" cy="948951"/>
                  <a:chOff x="5451292" y="2217870"/>
                  <a:chExt cx="2857464" cy="948951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31923ED8-E619-EF73-1FD6-B1A2229D20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1292" y="22178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392AAD08-6842-7BA3-3F2A-38B1ECDD7E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3692" y="23702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66A15174-4DEE-77E4-2E8B-6FBB512E24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56092" y="25226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4ACF7C9-E073-1D98-A322-A7B4087F7C53}"/>
                    </a:ext>
                  </a:extLst>
                </p:cNvPr>
                <p:cNvGrpSpPr/>
                <p:nvPr/>
              </p:nvGrpSpPr>
              <p:grpSpPr>
                <a:xfrm>
                  <a:off x="5178066" y="2934925"/>
                  <a:ext cx="2552664" cy="1158909"/>
                  <a:chOff x="5178066" y="3047659"/>
                  <a:chExt cx="2552664" cy="1158909"/>
                </a:xfrm>
              </p:grpSpPr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8C10C480-C66C-B5DD-7128-A36045B9A3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8066" y="3047659"/>
                    <a:ext cx="2552664" cy="1158909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 err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ChatConfiguration</a:t>
                    </a:r>
                    <a:endParaRPr lang="en-GB" sz="1224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969069F1-AD76-52E9-75CE-8515DFEA18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8795" y="3649866"/>
                    <a:ext cx="1851206" cy="339351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 err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IChatClient</a:t>
                    </a:r>
                    <a:endParaRPr lang="en-GB" sz="1224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4D8642E9-5C81-B75F-0F95-F1D6C6057662}"/>
                </a:ext>
              </a:extLst>
            </p:cNvPr>
            <p:cNvSpPr/>
            <p:nvPr/>
          </p:nvSpPr>
          <p:spPr bwMode="auto">
            <a:xfrm rot="5400000">
              <a:off x="13815920" y="2257977"/>
              <a:ext cx="1453593" cy="3720228"/>
            </a:xfrm>
            <a:prstGeom prst="ben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982" fontAlgn="base">
                <a:spcBef>
                  <a:spcPct val="0"/>
                </a:spcBef>
                <a:spcAft>
                  <a:spcPct val="0"/>
                </a:spcAft>
              </a:pPr>
              <a:endParaRPr lang="en-GB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6B467173-DF90-1386-E1B5-21A3F863ADD6}"/>
                </a:ext>
              </a:extLst>
            </p:cNvPr>
            <p:cNvSpPr/>
            <p:nvPr/>
          </p:nvSpPr>
          <p:spPr bwMode="auto">
            <a:xfrm rot="10800000">
              <a:off x="14765223" y="7245476"/>
              <a:ext cx="1453593" cy="1453598"/>
            </a:xfrm>
            <a:prstGeom prst="ben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982" fontAlgn="base">
                <a:spcBef>
                  <a:spcPct val="0"/>
                </a:spcBef>
                <a:spcAft>
                  <a:spcPct val="0"/>
                </a:spcAft>
              </a:pPr>
              <a:endParaRPr lang="en-GB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244E6B4-11E4-F067-4DA9-9AA4E13506FE}"/>
                </a:ext>
              </a:extLst>
            </p:cNvPr>
            <p:cNvSpPr/>
            <p:nvPr/>
          </p:nvSpPr>
          <p:spPr bwMode="auto">
            <a:xfrm>
              <a:off x="9471927" y="7178789"/>
              <a:ext cx="5041692" cy="145359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9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04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ScenarioRun</a:t>
              </a:r>
              <a:endParaRPr lang="en-GB" sz="204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Double Brace 25">
              <a:extLst>
                <a:ext uri="{FF2B5EF4-FFF2-40B4-BE49-F238E27FC236}">
                  <a16:creationId xmlns:a16="http://schemas.microsoft.com/office/drawing/2014/main" id="{0FBBB105-79E4-080A-6FE1-9304C851CA29}"/>
                </a:ext>
              </a:extLst>
            </p:cNvPr>
            <p:cNvSpPr/>
            <p:nvPr/>
          </p:nvSpPr>
          <p:spPr>
            <a:xfrm>
              <a:off x="4959700" y="6703665"/>
              <a:ext cx="4260626" cy="2371443"/>
            </a:xfrm>
            <a:prstGeom prst="bracePair">
              <a:avLst/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836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E296B3-FFCF-7CCD-8C76-C940801E423C}"/>
                </a:ext>
              </a:extLst>
            </p:cNvPr>
            <p:cNvSpPr txBox="1"/>
            <p:nvPr/>
          </p:nvSpPr>
          <p:spPr>
            <a:xfrm>
              <a:off x="5148192" y="7178790"/>
              <a:ext cx="3844346" cy="13942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28" dirty="0"/>
                <a:t>Question / Query</a:t>
              </a:r>
            </a:p>
            <a:p>
              <a:pPr algn="ctr">
                <a:lnSpc>
                  <a:spcPct val="150000"/>
                </a:lnSpc>
              </a:pPr>
              <a:r>
                <a:rPr lang="en-GB" sz="1428" dirty="0"/>
                <a:t>Answer from RAG System</a:t>
              </a:r>
            </a:p>
            <a:p>
              <a:pPr algn="ctr">
                <a:lnSpc>
                  <a:spcPct val="150000"/>
                </a:lnSpc>
              </a:pPr>
              <a:r>
                <a:rPr lang="en-GB" sz="1428" dirty="0"/>
                <a:t>Evaluator Additional context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AE695E6-CAAF-A5CD-03C2-AC4AF4C72431}"/>
                </a:ext>
              </a:extLst>
            </p:cNvPr>
            <p:cNvSpPr/>
            <p:nvPr/>
          </p:nvSpPr>
          <p:spPr bwMode="auto">
            <a:xfrm>
              <a:off x="1460878" y="5772725"/>
              <a:ext cx="2833784" cy="966227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9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24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EvaluationResult</a:t>
              </a:r>
              <a:endParaRPr lang="en-GB" sz="1224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98E90C-A52F-64EC-1AF3-FD56D5AA42C2}"/>
                </a:ext>
              </a:extLst>
            </p:cNvPr>
            <p:cNvGrpSpPr/>
            <p:nvPr/>
          </p:nvGrpSpPr>
          <p:grpSpPr>
            <a:xfrm>
              <a:off x="2572410" y="6867362"/>
              <a:ext cx="1895898" cy="2079678"/>
              <a:chOff x="1714940" y="4816235"/>
              <a:chExt cx="1263932" cy="1386452"/>
            </a:xfrm>
            <a:solidFill>
              <a:schemeClr val="tx1"/>
            </a:solidFill>
          </p:grpSpPr>
          <p:sp>
            <p:nvSpPr>
              <p:cNvPr id="29" name="Bent Arrow 28">
                <a:extLst>
                  <a:ext uri="{FF2B5EF4-FFF2-40B4-BE49-F238E27FC236}">
                    <a16:creationId xmlns:a16="http://schemas.microsoft.com/office/drawing/2014/main" id="{B7CFA87E-D3FB-CD36-8D16-C11DE4EFE63C}"/>
                  </a:ext>
                </a:extLst>
              </p:cNvPr>
              <p:cNvSpPr/>
              <p:nvPr/>
            </p:nvSpPr>
            <p:spPr bwMode="auto">
              <a:xfrm rot="16200000">
                <a:off x="1943601" y="4587574"/>
                <a:ext cx="806609" cy="1263932"/>
              </a:xfrm>
              <a:prstGeom prst="bentArrow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04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Bent Arrow 29">
                <a:extLst>
                  <a:ext uri="{FF2B5EF4-FFF2-40B4-BE49-F238E27FC236}">
                    <a16:creationId xmlns:a16="http://schemas.microsoft.com/office/drawing/2014/main" id="{15D67E6B-359D-7965-0427-51963C4CA616}"/>
                  </a:ext>
                </a:extLst>
              </p:cNvPr>
              <p:cNvSpPr/>
              <p:nvPr/>
            </p:nvSpPr>
            <p:spPr bwMode="auto">
              <a:xfrm rot="5400000" flipV="1">
                <a:off x="1943601" y="5167417"/>
                <a:ext cx="806609" cy="1263932"/>
              </a:xfrm>
              <a:prstGeom prst="bentArrow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04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7E82CF-DB4E-367E-A358-DD3F0D62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2132" y="9155564"/>
              <a:ext cx="891273" cy="891273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ABA0464-8E2A-38A7-66F6-AB00B5444BE9}"/>
              </a:ext>
            </a:extLst>
          </p:cNvPr>
          <p:cNvSpPr txBox="1"/>
          <p:nvPr/>
        </p:nvSpPr>
        <p:spPr>
          <a:xfrm>
            <a:off x="6791864" y="232126"/>
            <a:ext cx="5512316" cy="28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24" b="1" dirty="0" err="1"/>
              <a:t>Microsoft.Extensions.AI.Evaluation.Reporting</a:t>
            </a:r>
            <a:endParaRPr lang="en-GB" sz="1224" b="1" dirty="0"/>
          </a:p>
        </p:txBody>
      </p:sp>
    </p:spTree>
    <p:extLst>
      <p:ext uri="{BB962C8B-B14F-4D97-AF65-F5344CB8AC3E}">
        <p14:creationId xmlns:p14="http://schemas.microsoft.com/office/powerpoint/2010/main" val="19817277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8CE169-BB51-4B5C-6E17-7A2CCD20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2" y="10"/>
            <a:ext cx="12434691" cy="69945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Title 2">
            <a:extLst>
              <a:ext uri="{FF2B5EF4-FFF2-40B4-BE49-F238E27FC236}">
                <a16:creationId xmlns:a16="http://schemas.microsoft.com/office/drawing/2014/main" id="{51A4886B-9FA2-32F3-D872-047ADD2F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52" y="-1"/>
            <a:ext cx="5782141" cy="6994525"/>
          </a:xfrm>
        </p:spPr>
        <p:txBody>
          <a:bodyPr/>
          <a:lstStyle/>
          <a:p>
            <a:r>
              <a:rPr lang="en-US" sz="5507" dirty="0"/>
              <a:t>Show me the code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F6C5C-AA53-0261-E0F4-10F23F1E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754" y="3613837"/>
            <a:ext cx="699453" cy="6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444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9C95-D94C-F552-0CC6-3238087C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963862"/>
            <a:ext cx="12436475" cy="917575"/>
          </a:xfrm>
        </p:spPr>
        <p:txBody>
          <a:bodyPr/>
          <a:lstStyle/>
          <a:p>
            <a:pPr algn="ctr"/>
            <a:r>
              <a:rPr lang="en-GB" sz="3200" dirty="0"/>
              <a:t>https://</a:t>
            </a:r>
            <a:r>
              <a:rPr lang="en-GB" sz="3200" dirty="0" err="1"/>
              <a:t>github.com</a:t>
            </a:r>
            <a:r>
              <a:rPr lang="en-GB" sz="3200" dirty="0"/>
              <a:t>/</a:t>
            </a:r>
            <a:r>
              <a:rPr lang="en-GB" sz="3200" dirty="0" err="1"/>
              <a:t>luismanez</a:t>
            </a:r>
            <a:r>
              <a:rPr lang="en-GB" sz="3200" dirty="0"/>
              <a:t>/global-azure-bootcamp-mad-2025</a:t>
            </a:r>
          </a:p>
        </p:txBody>
      </p:sp>
    </p:spTree>
    <p:extLst>
      <p:ext uri="{BB962C8B-B14F-4D97-AF65-F5344CB8AC3E}">
        <p14:creationId xmlns:p14="http://schemas.microsoft.com/office/powerpoint/2010/main" val="287248367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63B54-90A3-06CB-1235-DAEF56CD9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C01DE1-7EF8-5BFD-7C9B-DB1616143A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0" b="3290"/>
          <a:stretch/>
        </p:blipFill>
        <p:spPr>
          <a:xfrm>
            <a:off x="442938" y="544512"/>
            <a:ext cx="6077607" cy="590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805F1-6309-6A60-35B8-B377E95B6B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87281" y="677862"/>
            <a:ext cx="4107187" cy="316803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8469A85-4F54-EEB8-8763-14BFC4A15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37" y="4335463"/>
            <a:ext cx="500787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7136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5F4F15-E3A7-F0F4-0C39-19BED000812E}"/>
              </a:ext>
            </a:extLst>
          </p:cNvPr>
          <p:cNvSpPr txBox="1"/>
          <p:nvPr/>
        </p:nvSpPr>
        <p:spPr>
          <a:xfrm>
            <a:off x="5611906" y="1794307"/>
            <a:ext cx="5011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lang="en-ES" sz="6000" b="1" dirty="0">
                <a:solidFill>
                  <a:srgbClr val="FFFFFF"/>
                </a:solidFill>
                <a:latin typeface="Metropolis Extra Bold" pitchFamily="2" charset="77"/>
              </a:rPr>
              <a:t>Luis </a:t>
            </a:r>
            <a:r>
              <a:rPr lang="en-ES" sz="6000" b="1" dirty="0">
                <a:solidFill>
                  <a:schemeClr val="accent3"/>
                </a:solidFill>
                <a:latin typeface="Metropolis Extra Bold" pitchFamily="2" charset="77"/>
              </a:rPr>
              <a:t>Mañez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751BEE-6590-9675-5FE4-F9084595D26D}"/>
              </a:ext>
            </a:extLst>
          </p:cNvPr>
          <p:cNvSpPr txBox="1"/>
          <p:nvPr/>
        </p:nvSpPr>
        <p:spPr>
          <a:xfrm>
            <a:off x="5638801" y="2777708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/>
            <a:r>
              <a:rPr lang="en-GB" sz="1600" dirty="0">
                <a:solidFill>
                  <a:srgbClr val="FFFFFF"/>
                </a:solidFill>
                <a:latin typeface="Metropolis Medium" pitchFamily="2" charset="77"/>
              </a:rPr>
              <a:t>Chief Architect @ ClearPeople</a:t>
            </a:r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F9E3EDD7-2038-2CF9-681E-3EFC67D633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90" y="4259262"/>
            <a:ext cx="724609" cy="11472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03E641-49F4-89D5-6A18-753ABCAED186}"/>
              </a:ext>
            </a:extLst>
          </p:cNvPr>
          <p:cNvSpPr txBox="1"/>
          <p:nvPr/>
        </p:nvSpPr>
        <p:spPr>
          <a:xfrm>
            <a:off x="7417993" y="3479082"/>
            <a:ext cx="225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3"/>
                </a:solidFill>
                <a:latin typeface="Montserrat" panose="00000500000000000000" pitchFamily="2" charset="0"/>
              </a:rPr>
              <a:t>@luismanez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818F55-E23F-5EF8-C2A8-259030CC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590" y="3429770"/>
            <a:ext cx="4064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D6B53A-38E5-19BF-78AD-82BC2C85D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461" y="3402875"/>
            <a:ext cx="446400" cy="44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FF4608-1E37-E81C-11AE-E9320439F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6072" y="3402875"/>
            <a:ext cx="450000" cy="4500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97202B2-4244-F9F0-81ED-C4200CF767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56072" y="4510408"/>
            <a:ext cx="635000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FB91AD6-EC6B-3BB9-85A0-6D235452E7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9945" y="4411662"/>
            <a:ext cx="745692" cy="745692"/>
          </a:xfrm>
          <a:prstGeom prst="rect">
            <a:avLst/>
          </a:prstGeom>
        </p:spPr>
      </p:pic>
      <p:pic>
        <p:nvPicPr>
          <p:cNvPr id="17" name="Picture 16" descr="A person looking at a tablet&#10;&#10;AI-generated content may be incorrect.">
            <a:extLst>
              <a:ext uri="{FF2B5EF4-FFF2-40B4-BE49-F238E27FC236}">
                <a16:creationId xmlns:a16="http://schemas.microsoft.com/office/drawing/2014/main" id="{6006D5FC-9E6F-2943-07FF-CA3C279F11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56349" y="2504159"/>
            <a:ext cx="2628900" cy="2565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3500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F6F612-8D52-9B79-5302-8B15E26B7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90" b="3290"/>
          <a:stretch/>
        </p:blipFill>
        <p:spPr>
          <a:xfrm>
            <a:off x="442938" y="544512"/>
            <a:ext cx="6077607" cy="590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7651E1-6E84-0285-AD57-F85B785A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487281" y="677862"/>
            <a:ext cx="4107187" cy="316803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15EEE8F3-F413-6240-15F2-F9B0C64CB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37" y="4335463"/>
            <a:ext cx="5007873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284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4984-9493-AF97-4DE5-C48D4090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Semantic Kernel		OpenTelemetry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E976D-1932-5C6A-FAFC-1D711C52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37" y="2778918"/>
            <a:ext cx="1436687" cy="14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73791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C46F7-EF5C-A73C-9082-BA00F97C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64" y="616817"/>
            <a:ext cx="5701146" cy="5760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19926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ualize traces on Azure AI Foundry Tracing UI">
            <a:extLst>
              <a:ext uri="{FF2B5EF4-FFF2-40B4-BE49-F238E27FC236}">
                <a16:creationId xmlns:a16="http://schemas.microsoft.com/office/drawing/2014/main" id="{A634657B-C69B-59BA-EA58-DE760CAC0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36475" cy="723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38094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8BEFBE-87AC-1FB0-A532-FE591F83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r="-1" b="-1"/>
          <a:stretch/>
        </p:blipFill>
        <p:spPr>
          <a:xfrm>
            <a:off x="0" y="-28720"/>
            <a:ext cx="12488064" cy="7023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209505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94</TotalTime>
  <Words>590</Words>
  <Application>Microsoft Macintosh PowerPoint</Application>
  <PresentationFormat>Custom</PresentationFormat>
  <Paragraphs>62</Paragraphs>
  <Slides>30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Consolas</vt:lpstr>
      <vt:lpstr>Metropolis Extra Bold</vt:lpstr>
      <vt:lpstr>Metropolis Medium</vt:lpstr>
      <vt:lpstr>Montserrat</vt:lpstr>
      <vt:lpstr>Segoe UI</vt:lpstr>
      <vt:lpstr>Segoe UI Light</vt:lpstr>
      <vt:lpstr>Segoe UI Semibold</vt:lpstr>
      <vt:lpstr>Wingdings</vt:lpstr>
      <vt:lpstr>Connect_2016_Template_Light</vt:lpstr>
      <vt:lpstr>Connect_2016_Template_Dark</vt:lpstr>
      <vt:lpstr>PowerPoint Presentation</vt:lpstr>
      <vt:lpstr>Evaluación y Logging en Aplicaciones de IA </vt:lpstr>
      <vt:lpstr>PowerPoint Presentation</vt:lpstr>
      <vt:lpstr>PowerPoint Presentation</vt:lpstr>
      <vt:lpstr>Logging</vt:lpstr>
      <vt:lpstr>Semantic Kernel  OpenTelemetry</vt:lpstr>
      <vt:lpstr>PowerPoint Presentation</vt:lpstr>
      <vt:lpstr>PowerPoint Presentation</vt:lpstr>
      <vt:lpstr>PowerPoint Presentation</vt:lpstr>
      <vt:lpstr>PowerPoint Presentation</vt:lpstr>
      <vt:lpstr>AI Evaluation</vt:lpstr>
      <vt:lpstr>PowerPoint Presentation</vt:lpstr>
      <vt:lpstr>PowerPoint Presentation</vt:lpstr>
      <vt:lpstr>Evaluation criteria</vt:lpstr>
      <vt:lpstr>PowerPoint Presentation</vt:lpstr>
      <vt:lpstr>Azure AI Foundry  Evaluation Options</vt:lpstr>
      <vt:lpstr>PowerPoint Presentation</vt:lpstr>
      <vt:lpstr>PowerPoint Presentation</vt:lpstr>
      <vt:lpstr>PowerPoint Presentation</vt:lpstr>
      <vt:lpstr>Microsoft Extensions  AI  Evaluation</vt:lpstr>
      <vt:lpstr>PowerPoint Presentation</vt:lpstr>
      <vt:lpstr>PowerPoint Presentation</vt:lpstr>
      <vt:lpstr>PowerPoint Presentation</vt:lpstr>
      <vt:lpstr>but… who/what evaluates?</vt:lpstr>
      <vt:lpstr>PowerPoint Presentation</vt:lpstr>
      <vt:lpstr>Reporting</vt:lpstr>
      <vt:lpstr>Show me the code !!</vt:lpstr>
      <vt:lpstr>https://github.com/luismanez/global-azure-bootcamp-mad-2025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>Luis Mañez</cp:lastModifiedBy>
  <cp:revision>13</cp:revision>
  <dcterms:created xsi:type="dcterms:W3CDTF">2016-11-15T00:28:08Z</dcterms:created>
  <dcterms:modified xsi:type="dcterms:W3CDTF">2025-05-06T20:33:08Z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575051-ae9c-4f9b-beed-77532f7cfdad_Enabled">
    <vt:lpwstr>true</vt:lpwstr>
  </property>
  <property fmtid="{D5CDD505-2E9C-101B-9397-08002B2CF9AE}" pid="3" name="MSIP_Label_3e575051-ae9c-4f9b-beed-77532f7cfdad_SetDate">
    <vt:lpwstr>2025-05-06T18:58:34Z</vt:lpwstr>
  </property>
  <property fmtid="{D5CDD505-2E9C-101B-9397-08002B2CF9AE}" pid="4" name="MSIP_Label_3e575051-ae9c-4f9b-beed-77532f7cfdad_Method">
    <vt:lpwstr>Privileged</vt:lpwstr>
  </property>
  <property fmtid="{D5CDD505-2E9C-101B-9397-08002B2CF9AE}" pid="5" name="MSIP_Label_3e575051-ae9c-4f9b-beed-77532f7cfdad_Name">
    <vt:lpwstr>PERSONAL USE</vt:lpwstr>
  </property>
  <property fmtid="{D5CDD505-2E9C-101B-9397-08002B2CF9AE}" pid="6" name="MSIP_Label_3e575051-ae9c-4f9b-beed-77532f7cfdad_SiteId">
    <vt:lpwstr>ba4bb771-3da5-4ca3-ae29-bcf2d5763624</vt:lpwstr>
  </property>
  <property fmtid="{D5CDD505-2E9C-101B-9397-08002B2CF9AE}" pid="7" name="MSIP_Label_3e575051-ae9c-4f9b-beed-77532f7cfdad_ActionId">
    <vt:lpwstr>2cc9fc19-cf40-442d-87c7-629ecc243d9a</vt:lpwstr>
  </property>
  <property fmtid="{D5CDD505-2E9C-101B-9397-08002B2CF9AE}" pid="8" name="MSIP_Label_3e575051-ae9c-4f9b-beed-77532f7cfdad_ContentBits">
    <vt:lpwstr>0</vt:lpwstr>
  </property>
  <property fmtid="{D5CDD505-2E9C-101B-9397-08002B2CF9AE}" pid="9" name="MSIP_Label_3e575051-ae9c-4f9b-beed-77532f7cfdad_Tag">
    <vt:lpwstr>50, 0, 1, 1</vt:lpwstr>
  </property>
</Properties>
</file>